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8" r:id="rId4"/>
    <p:sldMasterId id="2147483719" r:id="rId5"/>
  </p:sldMasterIdLst>
  <p:notesMasterIdLst>
    <p:notesMasterId r:id="rId15"/>
  </p:notesMasterIdLst>
  <p:handoutMasterIdLst>
    <p:handoutMasterId r:id="rId16"/>
  </p:handoutMasterIdLst>
  <p:sldIdLst>
    <p:sldId id="256" r:id="rId6"/>
    <p:sldId id="315" r:id="rId7"/>
    <p:sldId id="314" r:id="rId8"/>
    <p:sldId id="310" r:id="rId9"/>
    <p:sldId id="316" r:id="rId10"/>
    <p:sldId id="317" r:id="rId11"/>
    <p:sldId id="308" r:id="rId12"/>
    <p:sldId id="309" r:id="rId13"/>
    <p:sldId id="273" r:id="rId14"/>
  </p:sldIdLst>
  <p:sldSz cx="12192000" cy="6858000"/>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3F07B12-FAE0-28AD-E538-EEDF72EBCEF7}" name="Noyan, Alican" initials="NA" userId="S::noyan.a@buas.nl::f2106684-872a-4b1d-b983-18c991c41330" providerId="AD"/>
  <p188:author id="{A9878740-8B24-E015-19E6-4C2DC5D6CC7C}" name="Bhushan, Nitin" initials="BN" userId="S::bhushan.n@buas.nl::b70ad1ac-80f8-452d-97e3-49086ae68978" providerId="AD"/>
  <p188:author id="{340C3EA1-4802-6F83-FF26-A8A3A773991A}" name="Heijligers, Bram" initials="HB" userId="S::heijligers.b@buas.nl::5cef929d-ecf9-4fca-bf12-bc5ee065fc99" providerId="AD"/>
  <p188:author id="{069542DF-FD5F-DFCE-64EB-70A6D63387E4}" name="Kozlova, Zhanna" initials="KZ" userId="S::kozlova.z@buas.nl::8d63d5a7-3991-4693-b13a-8e2a489aa357"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4676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C6789D2-78F9-4625-ABD3-A87CF2BD9648}" v="32" dt="2024-02-06T13:32:11.774"/>
    <p1510:client id="{ACD2F8A1-E314-43BE-9046-5D2A47C68EA6}" v="35" dt="2024-02-06T09:47:05.188"/>
    <p1510:client id="{CFCCADF5-57C1-4043-8714-A2BAF72EE74E}" v="14" dt="2024-02-06T13:34:30.057"/>
    <p1510:client id="{D6DE07F2-FD4C-4742-9828-A3AD5CA31E0B}" v="180" dt="2024-02-06T13:18:33.458"/>
    <p1510:client id="{DD1C55B1-15BC-4A06-888E-B28DB229B1DF}" v="1" dt="2024-02-07T10:17:55.22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5" d="100"/>
          <a:sy n="105" d="100"/>
        </p:scale>
        <p:origin x="798" y="96"/>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viewProps" Target="viewProps.xml"/><Relationship Id="rId3" Type="http://schemas.openxmlformats.org/officeDocument/2006/relationships/customXml" Target="../customXml/item3.xml"/><Relationship Id="rId21" Type="http://schemas.microsoft.com/office/2016/11/relationships/changesInfo" Target="changesInfos/changesInfo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handoutMaster" Target="handoutMasters/handoutMaster1.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5" Type="http://schemas.openxmlformats.org/officeDocument/2006/relationships/slideMaster" Target="slideMasters/slideMaster2.xml"/><Relationship Id="rId15" Type="http://schemas.openxmlformats.org/officeDocument/2006/relationships/notesMaster" Target="notesMasters/notesMaster1.xml"/><Relationship Id="rId23" Type="http://schemas.microsoft.com/office/2018/10/relationships/authors" Target="authors.xml"/><Relationship Id="rId10" Type="http://schemas.openxmlformats.org/officeDocument/2006/relationships/slide" Target="slides/slide5.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lerck, Irene van" userId="S::blerck.i@buas.nl::a459afc0-a645-4902-97f4-db4ffab93732" providerId="AD" clId="Web-{3CC08FA9-4891-4BD6-B981-A988A259027F}"/>
    <pc:docChg chg="modSld sldOrd">
      <pc:chgData name="Blerck, Irene van" userId="S::blerck.i@buas.nl::a459afc0-a645-4902-97f4-db4ffab93732" providerId="AD" clId="Web-{3CC08FA9-4891-4BD6-B981-A988A259027F}" dt="2024-01-17T11:31:28.811" v="469" actId="20577"/>
      <pc:docMkLst>
        <pc:docMk/>
      </pc:docMkLst>
      <pc:sldChg chg="modSp ord">
        <pc:chgData name="Blerck, Irene van" userId="S::blerck.i@buas.nl::a459afc0-a645-4902-97f4-db4ffab93732" providerId="AD" clId="Web-{3CC08FA9-4891-4BD6-B981-A988A259027F}" dt="2024-01-17T11:31:28.811" v="469" actId="20577"/>
        <pc:sldMkLst>
          <pc:docMk/>
          <pc:sldMk cId="2099578316" sldId="306"/>
        </pc:sldMkLst>
        <pc:spChg chg="mod">
          <ac:chgData name="Blerck, Irene van" userId="S::blerck.i@buas.nl::a459afc0-a645-4902-97f4-db4ffab93732" providerId="AD" clId="Web-{3CC08FA9-4891-4BD6-B981-A988A259027F}" dt="2024-01-17T11:27:23.850" v="428" actId="20577"/>
          <ac:spMkLst>
            <pc:docMk/>
            <pc:sldMk cId="2099578316" sldId="306"/>
            <ac:spMk id="8" creationId="{49EFD80A-BD39-E443-B3AE-61D6EEB72177}"/>
          </ac:spMkLst>
        </pc:spChg>
        <pc:spChg chg="mod">
          <ac:chgData name="Blerck, Irene van" userId="S::blerck.i@buas.nl::a459afc0-a645-4902-97f4-db4ffab93732" providerId="AD" clId="Web-{3CC08FA9-4891-4BD6-B981-A988A259027F}" dt="2024-01-17T11:31:28.811" v="469" actId="20577"/>
          <ac:spMkLst>
            <pc:docMk/>
            <pc:sldMk cId="2099578316" sldId="306"/>
            <ac:spMk id="9" creationId="{4013CABD-8215-8049-872C-2247EFA09829}"/>
          </ac:spMkLst>
        </pc:spChg>
      </pc:sldChg>
    </pc:docChg>
  </pc:docChgLst>
  <pc:docChgLst>
    <pc:chgData name="Soares De Lima, Edirlei" userId="S::soaresdelima.e@buas.nl::269f3dd7-37bb-44a0-946b-7d3cbe74f18e" providerId="AD" clId="Web-{CFCCADF5-57C1-4043-8714-A2BAF72EE74E}"/>
    <pc:docChg chg="modSld">
      <pc:chgData name="Soares De Lima, Edirlei" userId="S::soaresdelima.e@buas.nl::269f3dd7-37bb-44a0-946b-7d3cbe74f18e" providerId="AD" clId="Web-{CFCCADF5-57C1-4043-8714-A2BAF72EE74E}" dt="2024-02-06T13:34:30.057" v="13" actId="20577"/>
      <pc:docMkLst>
        <pc:docMk/>
      </pc:docMkLst>
      <pc:sldChg chg="modSp">
        <pc:chgData name="Soares De Lima, Edirlei" userId="S::soaresdelima.e@buas.nl::269f3dd7-37bb-44a0-946b-7d3cbe74f18e" providerId="AD" clId="Web-{CFCCADF5-57C1-4043-8714-A2BAF72EE74E}" dt="2024-02-06T13:33:25.368" v="2" actId="20577"/>
        <pc:sldMkLst>
          <pc:docMk/>
          <pc:sldMk cId="1764014620" sldId="267"/>
        </pc:sldMkLst>
        <pc:spChg chg="mod">
          <ac:chgData name="Soares De Lima, Edirlei" userId="S::soaresdelima.e@buas.nl::269f3dd7-37bb-44a0-946b-7d3cbe74f18e" providerId="AD" clId="Web-{CFCCADF5-57C1-4043-8714-A2BAF72EE74E}" dt="2024-02-06T13:33:25.368" v="2" actId="20577"/>
          <ac:spMkLst>
            <pc:docMk/>
            <pc:sldMk cId="1764014620" sldId="267"/>
            <ac:spMk id="9" creationId="{4013CABD-8215-8049-872C-2247EFA09829}"/>
          </ac:spMkLst>
        </pc:spChg>
      </pc:sldChg>
      <pc:sldChg chg="modSp">
        <pc:chgData name="Soares De Lima, Edirlei" userId="S::soaresdelima.e@buas.nl::269f3dd7-37bb-44a0-946b-7d3cbe74f18e" providerId="AD" clId="Web-{CFCCADF5-57C1-4043-8714-A2BAF72EE74E}" dt="2024-02-06T13:34:18.104" v="11" actId="20577"/>
        <pc:sldMkLst>
          <pc:docMk/>
          <pc:sldMk cId="2099578316" sldId="306"/>
        </pc:sldMkLst>
        <pc:spChg chg="mod">
          <ac:chgData name="Soares De Lima, Edirlei" userId="S::soaresdelima.e@buas.nl::269f3dd7-37bb-44a0-946b-7d3cbe74f18e" providerId="AD" clId="Web-{CFCCADF5-57C1-4043-8714-A2BAF72EE74E}" dt="2024-02-06T13:34:18.104" v="11" actId="20577"/>
          <ac:spMkLst>
            <pc:docMk/>
            <pc:sldMk cId="2099578316" sldId="306"/>
            <ac:spMk id="9" creationId="{4013CABD-8215-8049-872C-2247EFA09829}"/>
          </ac:spMkLst>
        </pc:spChg>
      </pc:sldChg>
      <pc:sldChg chg="modSp">
        <pc:chgData name="Soares De Lima, Edirlei" userId="S::soaresdelima.e@buas.nl::269f3dd7-37bb-44a0-946b-7d3cbe74f18e" providerId="AD" clId="Web-{CFCCADF5-57C1-4043-8714-A2BAF72EE74E}" dt="2024-02-06T13:33:37.087" v="4" actId="20577"/>
        <pc:sldMkLst>
          <pc:docMk/>
          <pc:sldMk cId="2983146817" sldId="307"/>
        </pc:sldMkLst>
        <pc:spChg chg="mod">
          <ac:chgData name="Soares De Lima, Edirlei" userId="S::soaresdelima.e@buas.nl::269f3dd7-37bb-44a0-946b-7d3cbe74f18e" providerId="AD" clId="Web-{CFCCADF5-57C1-4043-8714-A2BAF72EE74E}" dt="2024-02-06T13:33:37.087" v="4" actId="20577"/>
          <ac:spMkLst>
            <pc:docMk/>
            <pc:sldMk cId="2983146817" sldId="307"/>
            <ac:spMk id="9" creationId="{4013CABD-8215-8049-872C-2247EFA09829}"/>
          </ac:spMkLst>
        </pc:spChg>
      </pc:sldChg>
      <pc:sldChg chg="modSp">
        <pc:chgData name="Soares De Lima, Edirlei" userId="S::soaresdelima.e@buas.nl::269f3dd7-37bb-44a0-946b-7d3cbe74f18e" providerId="AD" clId="Web-{CFCCADF5-57C1-4043-8714-A2BAF72EE74E}" dt="2024-02-06T13:34:25.885" v="12" actId="20577"/>
        <pc:sldMkLst>
          <pc:docMk/>
          <pc:sldMk cId="2248795968" sldId="308"/>
        </pc:sldMkLst>
        <pc:spChg chg="mod">
          <ac:chgData name="Soares De Lima, Edirlei" userId="S::soaresdelima.e@buas.nl::269f3dd7-37bb-44a0-946b-7d3cbe74f18e" providerId="AD" clId="Web-{CFCCADF5-57C1-4043-8714-A2BAF72EE74E}" dt="2024-02-06T13:34:25.885" v="12" actId="20577"/>
          <ac:spMkLst>
            <pc:docMk/>
            <pc:sldMk cId="2248795968" sldId="308"/>
            <ac:spMk id="9" creationId="{4013CABD-8215-8049-872C-2247EFA09829}"/>
          </ac:spMkLst>
        </pc:spChg>
      </pc:sldChg>
      <pc:sldChg chg="modSp">
        <pc:chgData name="Soares De Lima, Edirlei" userId="S::soaresdelima.e@buas.nl::269f3dd7-37bb-44a0-946b-7d3cbe74f18e" providerId="AD" clId="Web-{CFCCADF5-57C1-4043-8714-A2BAF72EE74E}" dt="2024-02-06T13:34:30.057" v="13" actId="20577"/>
        <pc:sldMkLst>
          <pc:docMk/>
          <pc:sldMk cId="3952306092" sldId="309"/>
        </pc:sldMkLst>
        <pc:spChg chg="mod">
          <ac:chgData name="Soares De Lima, Edirlei" userId="S::soaresdelima.e@buas.nl::269f3dd7-37bb-44a0-946b-7d3cbe74f18e" providerId="AD" clId="Web-{CFCCADF5-57C1-4043-8714-A2BAF72EE74E}" dt="2024-02-06T13:34:30.057" v="13" actId="20577"/>
          <ac:spMkLst>
            <pc:docMk/>
            <pc:sldMk cId="3952306092" sldId="309"/>
            <ac:spMk id="9" creationId="{4013CABD-8215-8049-872C-2247EFA09829}"/>
          </ac:spMkLst>
        </pc:spChg>
      </pc:sldChg>
      <pc:sldChg chg="modSp">
        <pc:chgData name="Soares De Lima, Edirlei" userId="S::soaresdelima.e@buas.nl::269f3dd7-37bb-44a0-946b-7d3cbe74f18e" providerId="AD" clId="Web-{CFCCADF5-57C1-4043-8714-A2BAF72EE74E}" dt="2024-02-06T13:33:45.306" v="6" actId="20577"/>
        <pc:sldMkLst>
          <pc:docMk/>
          <pc:sldMk cId="1487706606" sldId="310"/>
        </pc:sldMkLst>
        <pc:spChg chg="mod">
          <ac:chgData name="Soares De Lima, Edirlei" userId="S::soaresdelima.e@buas.nl::269f3dd7-37bb-44a0-946b-7d3cbe74f18e" providerId="AD" clId="Web-{CFCCADF5-57C1-4043-8714-A2BAF72EE74E}" dt="2024-02-06T13:33:45.306" v="6" actId="20577"/>
          <ac:spMkLst>
            <pc:docMk/>
            <pc:sldMk cId="1487706606" sldId="310"/>
            <ac:spMk id="9" creationId="{4013CABD-8215-8049-872C-2247EFA09829}"/>
          </ac:spMkLst>
        </pc:spChg>
      </pc:sldChg>
      <pc:sldChg chg="modSp">
        <pc:chgData name="Soares De Lima, Edirlei" userId="S::soaresdelima.e@buas.nl::269f3dd7-37bb-44a0-946b-7d3cbe74f18e" providerId="AD" clId="Web-{CFCCADF5-57C1-4043-8714-A2BAF72EE74E}" dt="2024-02-06T13:33:57.712" v="8" actId="20577"/>
        <pc:sldMkLst>
          <pc:docMk/>
          <pc:sldMk cId="396914332" sldId="311"/>
        </pc:sldMkLst>
        <pc:spChg chg="mod">
          <ac:chgData name="Soares De Lima, Edirlei" userId="S::soaresdelima.e@buas.nl::269f3dd7-37bb-44a0-946b-7d3cbe74f18e" providerId="AD" clId="Web-{CFCCADF5-57C1-4043-8714-A2BAF72EE74E}" dt="2024-02-06T13:33:57.712" v="8" actId="20577"/>
          <ac:spMkLst>
            <pc:docMk/>
            <pc:sldMk cId="396914332" sldId="311"/>
            <ac:spMk id="9" creationId="{4013CABD-8215-8049-872C-2247EFA09829}"/>
          </ac:spMkLst>
        </pc:spChg>
      </pc:sldChg>
    </pc:docChg>
  </pc:docChgLst>
  <pc:docChgLst>
    <pc:chgData name="Kozlova, Zhanna" userId="S::kozlova.z@buas.nl::8d63d5a7-3991-4693-b13a-8e2a489aa357" providerId="AD" clId="Web-{D6DE07F2-FD4C-4742-9828-A3AD5CA31E0B}"/>
    <pc:docChg chg="modSld">
      <pc:chgData name="Kozlova, Zhanna" userId="S::kozlova.z@buas.nl::8d63d5a7-3991-4693-b13a-8e2a489aa357" providerId="AD" clId="Web-{D6DE07F2-FD4C-4742-9828-A3AD5CA31E0B}" dt="2024-02-06T13:18:33.458" v="174" actId="20577"/>
      <pc:docMkLst>
        <pc:docMk/>
      </pc:docMkLst>
      <pc:sldChg chg="addSp modSp">
        <pc:chgData name="Kozlova, Zhanna" userId="S::kozlova.z@buas.nl::8d63d5a7-3991-4693-b13a-8e2a489aa357" providerId="AD" clId="Web-{D6DE07F2-FD4C-4742-9828-A3AD5CA31E0B}" dt="2024-02-06T13:18:33.458" v="174" actId="20577"/>
        <pc:sldMkLst>
          <pc:docMk/>
          <pc:sldMk cId="1764014620" sldId="267"/>
        </pc:sldMkLst>
        <pc:spChg chg="mod">
          <ac:chgData name="Kozlova, Zhanna" userId="S::kozlova.z@buas.nl::8d63d5a7-3991-4693-b13a-8e2a489aa357" providerId="AD" clId="Web-{D6DE07F2-FD4C-4742-9828-A3AD5CA31E0B}" dt="2024-02-06T13:18:33.458" v="174" actId="20577"/>
          <ac:spMkLst>
            <pc:docMk/>
            <pc:sldMk cId="1764014620" sldId="267"/>
            <ac:spMk id="9" creationId="{4013CABD-8215-8049-872C-2247EFA09829}"/>
          </ac:spMkLst>
        </pc:spChg>
        <pc:picChg chg="add mod">
          <ac:chgData name="Kozlova, Zhanna" userId="S::kozlova.z@buas.nl::8d63d5a7-3991-4693-b13a-8e2a489aa357" providerId="AD" clId="Web-{D6DE07F2-FD4C-4742-9828-A3AD5CA31E0B}" dt="2024-02-06T13:18:04.113" v="166" actId="1076"/>
          <ac:picMkLst>
            <pc:docMk/>
            <pc:sldMk cId="1764014620" sldId="267"/>
            <ac:picMk id="2" creationId="{837DAAFC-5AE0-DA20-53A9-524B44A2316E}"/>
          </ac:picMkLst>
        </pc:picChg>
      </pc:sldChg>
    </pc:docChg>
  </pc:docChgLst>
  <pc:docChgLst>
    <pc:chgData name="Soares De Lima, Edirlei" userId="S::soaresdelima.e@buas.nl::269f3dd7-37bb-44a0-946b-7d3cbe74f18e" providerId="AD" clId="Web-{65496F67-D7B8-0911-1148-852639758B51}"/>
    <pc:docChg chg="modSld">
      <pc:chgData name="Soares De Lima, Edirlei" userId="S::soaresdelima.e@buas.nl::269f3dd7-37bb-44a0-946b-7d3cbe74f18e" providerId="AD" clId="Web-{65496F67-D7B8-0911-1148-852639758B51}" dt="2024-01-17T13:42:44.767" v="1" actId="20577"/>
      <pc:docMkLst>
        <pc:docMk/>
      </pc:docMkLst>
      <pc:sldChg chg="modSp">
        <pc:chgData name="Soares De Lima, Edirlei" userId="S::soaresdelima.e@buas.nl::269f3dd7-37bb-44a0-946b-7d3cbe74f18e" providerId="AD" clId="Web-{65496F67-D7B8-0911-1148-852639758B51}" dt="2024-01-17T13:42:44.767" v="1" actId="20577"/>
        <pc:sldMkLst>
          <pc:docMk/>
          <pc:sldMk cId="2099578316" sldId="306"/>
        </pc:sldMkLst>
        <pc:spChg chg="mod">
          <ac:chgData name="Soares De Lima, Edirlei" userId="S::soaresdelima.e@buas.nl::269f3dd7-37bb-44a0-946b-7d3cbe74f18e" providerId="AD" clId="Web-{65496F67-D7B8-0911-1148-852639758B51}" dt="2024-01-17T13:42:44.767" v="1" actId="20577"/>
          <ac:spMkLst>
            <pc:docMk/>
            <pc:sldMk cId="2099578316" sldId="306"/>
            <ac:spMk id="9" creationId="{4013CABD-8215-8049-872C-2247EFA09829}"/>
          </ac:spMkLst>
        </pc:spChg>
      </pc:sldChg>
    </pc:docChg>
  </pc:docChgLst>
  <pc:docChgLst>
    <pc:chgData name="Soares De Lima, Edirlei" userId="S::soaresdelima.e@buas.nl::269f3dd7-37bb-44a0-946b-7d3cbe74f18e" providerId="AD" clId="Web-{AC6789D2-78F9-4625-ABD3-A87CF2BD9648}"/>
    <pc:docChg chg="modSld">
      <pc:chgData name="Soares De Lima, Edirlei" userId="S::soaresdelima.e@buas.nl::269f3dd7-37bb-44a0-946b-7d3cbe74f18e" providerId="AD" clId="Web-{AC6789D2-78F9-4625-ABD3-A87CF2BD9648}" dt="2024-02-06T13:32:11.774" v="29" actId="20577"/>
      <pc:docMkLst>
        <pc:docMk/>
      </pc:docMkLst>
      <pc:sldChg chg="modSp">
        <pc:chgData name="Soares De Lima, Edirlei" userId="S::soaresdelima.e@buas.nl::269f3dd7-37bb-44a0-946b-7d3cbe74f18e" providerId="AD" clId="Web-{AC6789D2-78F9-4625-ABD3-A87CF2BD9648}" dt="2024-02-06T13:31:15.804" v="21" actId="20577"/>
        <pc:sldMkLst>
          <pc:docMk/>
          <pc:sldMk cId="1764014620" sldId="267"/>
        </pc:sldMkLst>
        <pc:spChg chg="mod">
          <ac:chgData name="Soares De Lima, Edirlei" userId="S::soaresdelima.e@buas.nl::269f3dd7-37bb-44a0-946b-7d3cbe74f18e" providerId="AD" clId="Web-{AC6789D2-78F9-4625-ABD3-A87CF2BD9648}" dt="2024-02-06T13:31:15.804" v="21" actId="20577"/>
          <ac:spMkLst>
            <pc:docMk/>
            <pc:sldMk cId="1764014620" sldId="267"/>
            <ac:spMk id="9" creationId="{4013CABD-8215-8049-872C-2247EFA09829}"/>
          </ac:spMkLst>
        </pc:spChg>
      </pc:sldChg>
      <pc:sldChg chg="modSp">
        <pc:chgData name="Soares De Lima, Edirlei" userId="S::soaresdelima.e@buas.nl::269f3dd7-37bb-44a0-946b-7d3cbe74f18e" providerId="AD" clId="Web-{AC6789D2-78F9-4625-ABD3-A87CF2BD9648}" dt="2024-02-06T13:31:55.492" v="27" actId="20577"/>
        <pc:sldMkLst>
          <pc:docMk/>
          <pc:sldMk cId="2099578316" sldId="306"/>
        </pc:sldMkLst>
        <pc:spChg chg="mod">
          <ac:chgData name="Soares De Lima, Edirlei" userId="S::soaresdelima.e@buas.nl::269f3dd7-37bb-44a0-946b-7d3cbe74f18e" providerId="AD" clId="Web-{AC6789D2-78F9-4625-ABD3-A87CF2BD9648}" dt="2024-02-06T13:31:55.492" v="27" actId="20577"/>
          <ac:spMkLst>
            <pc:docMk/>
            <pc:sldMk cId="2099578316" sldId="306"/>
            <ac:spMk id="9" creationId="{4013CABD-8215-8049-872C-2247EFA09829}"/>
          </ac:spMkLst>
        </pc:spChg>
      </pc:sldChg>
      <pc:sldChg chg="modSp">
        <pc:chgData name="Soares De Lima, Edirlei" userId="S::soaresdelima.e@buas.nl::269f3dd7-37bb-44a0-946b-7d3cbe74f18e" providerId="AD" clId="Web-{AC6789D2-78F9-4625-ABD3-A87CF2BD9648}" dt="2024-02-06T13:31:04.960" v="19" actId="20577"/>
        <pc:sldMkLst>
          <pc:docMk/>
          <pc:sldMk cId="2983146817" sldId="307"/>
        </pc:sldMkLst>
        <pc:spChg chg="mod">
          <ac:chgData name="Soares De Lima, Edirlei" userId="S::soaresdelima.e@buas.nl::269f3dd7-37bb-44a0-946b-7d3cbe74f18e" providerId="AD" clId="Web-{AC6789D2-78F9-4625-ABD3-A87CF2BD9648}" dt="2024-02-06T13:31:04.960" v="19" actId="20577"/>
          <ac:spMkLst>
            <pc:docMk/>
            <pc:sldMk cId="2983146817" sldId="307"/>
            <ac:spMk id="9" creationId="{4013CABD-8215-8049-872C-2247EFA09829}"/>
          </ac:spMkLst>
        </pc:spChg>
      </pc:sldChg>
      <pc:sldChg chg="modSp">
        <pc:chgData name="Soares De Lima, Edirlei" userId="S::soaresdelima.e@buas.nl::269f3dd7-37bb-44a0-946b-7d3cbe74f18e" providerId="AD" clId="Web-{AC6789D2-78F9-4625-ABD3-A87CF2BD9648}" dt="2024-02-06T13:32:04.274" v="28" actId="20577"/>
        <pc:sldMkLst>
          <pc:docMk/>
          <pc:sldMk cId="2248795968" sldId="308"/>
        </pc:sldMkLst>
        <pc:spChg chg="mod">
          <ac:chgData name="Soares De Lima, Edirlei" userId="S::soaresdelima.e@buas.nl::269f3dd7-37bb-44a0-946b-7d3cbe74f18e" providerId="AD" clId="Web-{AC6789D2-78F9-4625-ABD3-A87CF2BD9648}" dt="2024-02-06T13:32:04.274" v="28" actId="20577"/>
          <ac:spMkLst>
            <pc:docMk/>
            <pc:sldMk cId="2248795968" sldId="308"/>
            <ac:spMk id="9" creationId="{4013CABD-8215-8049-872C-2247EFA09829}"/>
          </ac:spMkLst>
        </pc:spChg>
      </pc:sldChg>
      <pc:sldChg chg="modSp">
        <pc:chgData name="Soares De Lima, Edirlei" userId="S::soaresdelima.e@buas.nl::269f3dd7-37bb-44a0-946b-7d3cbe74f18e" providerId="AD" clId="Web-{AC6789D2-78F9-4625-ABD3-A87CF2BD9648}" dt="2024-02-06T13:32:11.774" v="29" actId="20577"/>
        <pc:sldMkLst>
          <pc:docMk/>
          <pc:sldMk cId="3952306092" sldId="309"/>
        </pc:sldMkLst>
        <pc:spChg chg="mod">
          <ac:chgData name="Soares De Lima, Edirlei" userId="S::soaresdelima.e@buas.nl::269f3dd7-37bb-44a0-946b-7d3cbe74f18e" providerId="AD" clId="Web-{AC6789D2-78F9-4625-ABD3-A87CF2BD9648}" dt="2024-02-06T13:32:11.774" v="29" actId="20577"/>
          <ac:spMkLst>
            <pc:docMk/>
            <pc:sldMk cId="3952306092" sldId="309"/>
            <ac:spMk id="9" creationId="{4013CABD-8215-8049-872C-2247EFA09829}"/>
          </ac:spMkLst>
        </pc:spChg>
      </pc:sldChg>
      <pc:sldChg chg="modSp">
        <pc:chgData name="Soares De Lima, Edirlei" userId="S::soaresdelima.e@buas.nl::269f3dd7-37bb-44a0-946b-7d3cbe74f18e" providerId="AD" clId="Web-{AC6789D2-78F9-4625-ABD3-A87CF2BD9648}" dt="2024-02-06T13:30:47.850" v="16" actId="20577"/>
        <pc:sldMkLst>
          <pc:docMk/>
          <pc:sldMk cId="1487706606" sldId="310"/>
        </pc:sldMkLst>
        <pc:spChg chg="mod">
          <ac:chgData name="Soares De Lima, Edirlei" userId="S::soaresdelima.e@buas.nl::269f3dd7-37bb-44a0-946b-7d3cbe74f18e" providerId="AD" clId="Web-{AC6789D2-78F9-4625-ABD3-A87CF2BD9648}" dt="2024-02-06T13:30:47.850" v="16" actId="20577"/>
          <ac:spMkLst>
            <pc:docMk/>
            <pc:sldMk cId="1487706606" sldId="310"/>
            <ac:spMk id="9" creationId="{4013CABD-8215-8049-872C-2247EFA09829}"/>
          </ac:spMkLst>
        </pc:spChg>
      </pc:sldChg>
      <pc:sldChg chg="modSp">
        <pc:chgData name="Soares De Lima, Edirlei" userId="S::soaresdelima.e@buas.nl::269f3dd7-37bb-44a0-946b-7d3cbe74f18e" providerId="AD" clId="Web-{AC6789D2-78F9-4625-ABD3-A87CF2BD9648}" dt="2024-02-06T13:30:39.772" v="14" actId="20577"/>
        <pc:sldMkLst>
          <pc:docMk/>
          <pc:sldMk cId="396914332" sldId="311"/>
        </pc:sldMkLst>
        <pc:spChg chg="mod">
          <ac:chgData name="Soares De Lima, Edirlei" userId="S::soaresdelima.e@buas.nl::269f3dd7-37bb-44a0-946b-7d3cbe74f18e" providerId="AD" clId="Web-{AC6789D2-78F9-4625-ABD3-A87CF2BD9648}" dt="2024-02-06T13:30:39.772" v="14" actId="20577"/>
          <ac:spMkLst>
            <pc:docMk/>
            <pc:sldMk cId="396914332" sldId="311"/>
            <ac:spMk id="9" creationId="{4013CABD-8215-8049-872C-2247EFA09829}"/>
          </ac:spMkLst>
        </pc:spChg>
      </pc:sldChg>
    </pc:docChg>
  </pc:docChgLst>
  <pc:docChgLst>
    <pc:chgData name="Soares De Lima, Edirlei" userId="S::soaresdelima.e@buas.nl::269f3dd7-37bb-44a0-946b-7d3cbe74f18e" providerId="AD" clId="Web-{DD1C55B1-15BC-4A06-888E-B28DB229B1DF}"/>
    <pc:docChg chg="">
      <pc:chgData name="Soares De Lima, Edirlei" userId="S::soaresdelima.e@buas.nl::269f3dd7-37bb-44a0-946b-7d3cbe74f18e" providerId="AD" clId="Web-{DD1C55B1-15BC-4A06-888E-B28DB229B1DF}" dt="2024-02-07T10:17:55.229" v="0"/>
      <pc:docMkLst>
        <pc:docMk/>
      </pc:docMkLst>
      <pc:sldChg chg="delCm">
        <pc:chgData name="Soares De Lima, Edirlei" userId="S::soaresdelima.e@buas.nl::269f3dd7-37bb-44a0-946b-7d3cbe74f18e" providerId="AD" clId="Web-{DD1C55B1-15BC-4A06-888E-B28DB229B1DF}" dt="2024-02-07T10:17:55.229" v="0"/>
        <pc:sldMkLst>
          <pc:docMk/>
          <pc:sldMk cId="989191781" sldId="256"/>
        </pc:sldMkLst>
        <pc:extLst>
          <p:ext xmlns:p="http://schemas.openxmlformats.org/presentationml/2006/main" uri="{D6D511B9-2390-475A-947B-AFAB55BFBCF1}">
            <pc226:cmChg xmlns:pc226="http://schemas.microsoft.com/office/powerpoint/2022/06/main/command" chg="del">
              <pc226:chgData name="Soares De Lima, Edirlei" userId="S::soaresdelima.e@buas.nl::269f3dd7-37bb-44a0-946b-7d3cbe74f18e" providerId="AD" clId="Web-{DD1C55B1-15BC-4A06-888E-B28DB229B1DF}" dt="2024-02-07T10:17:55.229" v="0"/>
              <pc2:cmMkLst xmlns:pc2="http://schemas.microsoft.com/office/powerpoint/2019/9/main/command">
                <pc:docMk/>
                <pc:sldMk cId="989191781" sldId="256"/>
                <pc2:cmMk id="{A01A8BE2-E0AB-4125-9A4E-F4F91E9C11D0}"/>
              </pc2:cmMkLst>
            </pc226:cmChg>
          </p:ext>
        </pc:extLst>
      </pc:sldChg>
    </pc:docChg>
  </pc:docChgLst>
  <pc:docChgLst>
    <pc:chgData name="Neggers, Margot" userId="S::neggers.m@buas.nl::3bcd2123-228a-41cb-b754-da0ecd63aac0" providerId="AD" clId="Web-{7502FA72-F6C5-4D9D-BA8A-CE20889DC373}"/>
    <pc:docChg chg="modSld">
      <pc:chgData name="Neggers, Margot" userId="S::neggers.m@buas.nl::3bcd2123-228a-41cb-b754-da0ecd63aac0" providerId="AD" clId="Web-{7502FA72-F6C5-4D9D-BA8A-CE20889DC373}" dt="2024-01-18T10:28:44.444" v="172" actId="20577"/>
      <pc:docMkLst>
        <pc:docMk/>
      </pc:docMkLst>
      <pc:sldChg chg="modSp">
        <pc:chgData name="Neggers, Margot" userId="S::neggers.m@buas.nl::3bcd2123-228a-41cb-b754-da0ecd63aac0" providerId="AD" clId="Web-{7502FA72-F6C5-4D9D-BA8A-CE20889DC373}" dt="2024-01-18T10:28:21.177" v="144" actId="20577"/>
        <pc:sldMkLst>
          <pc:docMk/>
          <pc:sldMk cId="2248795968" sldId="308"/>
        </pc:sldMkLst>
        <pc:spChg chg="mod">
          <ac:chgData name="Neggers, Margot" userId="S::neggers.m@buas.nl::3bcd2123-228a-41cb-b754-da0ecd63aac0" providerId="AD" clId="Web-{7502FA72-F6C5-4D9D-BA8A-CE20889DC373}" dt="2024-01-18T10:28:21.177" v="144" actId="20577"/>
          <ac:spMkLst>
            <pc:docMk/>
            <pc:sldMk cId="2248795968" sldId="308"/>
            <ac:spMk id="9" creationId="{4013CABD-8215-8049-872C-2247EFA09829}"/>
          </ac:spMkLst>
        </pc:spChg>
      </pc:sldChg>
      <pc:sldChg chg="modSp">
        <pc:chgData name="Neggers, Margot" userId="S::neggers.m@buas.nl::3bcd2123-228a-41cb-b754-da0ecd63aac0" providerId="AD" clId="Web-{7502FA72-F6C5-4D9D-BA8A-CE20889DC373}" dt="2024-01-18T10:28:44.444" v="172" actId="20577"/>
        <pc:sldMkLst>
          <pc:docMk/>
          <pc:sldMk cId="3952306092" sldId="309"/>
        </pc:sldMkLst>
        <pc:spChg chg="mod">
          <ac:chgData name="Neggers, Margot" userId="S::neggers.m@buas.nl::3bcd2123-228a-41cb-b754-da0ecd63aac0" providerId="AD" clId="Web-{7502FA72-F6C5-4D9D-BA8A-CE20889DC373}" dt="2024-01-18T10:28:44.444" v="172" actId="20577"/>
          <ac:spMkLst>
            <pc:docMk/>
            <pc:sldMk cId="3952306092" sldId="309"/>
            <ac:spMk id="9" creationId="{4013CABD-8215-8049-872C-2247EFA09829}"/>
          </ac:spMkLst>
        </pc:spChg>
      </pc:sldChg>
    </pc:docChg>
  </pc:docChgLst>
  <pc:docChgLst>
    <pc:chgData name="Soares De Lima, Edirlei" userId="269f3dd7-37bb-44a0-946b-7d3cbe74f18e" providerId="ADAL" clId="{ACD2F8A1-E314-43BE-9046-5D2A47C68EA6}"/>
    <pc:docChg chg="undo custSel modSld">
      <pc:chgData name="Soares De Lima, Edirlei" userId="269f3dd7-37bb-44a0-946b-7d3cbe74f18e" providerId="ADAL" clId="{ACD2F8A1-E314-43BE-9046-5D2A47C68EA6}" dt="2024-02-06T09:47:05.188" v="32" actId="20577"/>
      <pc:docMkLst>
        <pc:docMk/>
      </pc:docMkLst>
      <pc:sldChg chg="modSp mod">
        <pc:chgData name="Soares De Lima, Edirlei" userId="269f3dd7-37bb-44a0-946b-7d3cbe74f18e" providerId="ADAL" clId="{ACD2F8A1-E314-43BE-9046-5D2A47C68EA6}" dt="2024-02-06T09:43:32.866" v="2" actId="108"/>
        <pc:sldMkLst>
          <pc:docMk/>
          <pc:sldMk cId="1764014620" sldId="267"/>
        </pc:sldMkLst>
        <pc:spChg chg="mod">
          <ac:chgData name="Soares De Lima, Edirlei" userId="269f3dd7-37bb-44a0-946b-7d3cbe74f18e" providerId="ADAL" clId="{ACD2F8A1-E314-43BE-9046-5D2A47C68EA6}" dt="2024-02-06T09:43:32.866" v="2" actId="108"/>
          <ac:spMkLst>
            <pc:docMk/>
            <pc:sldMk cId="1764014620" sldId="267"/>
            <ac:spMk id="9" creationId="{4013CABD-8215-8049-872C-2247EFA09829}"/>
          </ac:spMkLst>
        </pc:spChg>
      </pc:sldChg>
      <pc:sldChg chg="modSp mod">
        <pc:chgData name="Soares De Lima, Edirlei" userId="269f3dd7-37bb-44a0-946b-7d3cbe74f18e" providerId="ADAL" clId="{ACD2F8A1-E314-43BE-9046-5D2A47C68EA6}" dt="2024-02-06T09:46:14.340" v="26" actId="2711"/>
        <pc:sldMkLst>
          <pc:docMk/>
          <pc:sldMk cId="2904974988" sldId="273"/>
        </pc:sldMkLst>
        <pc:spChg chg="mod">
          <ac:chgData name="Soares De Lima, Edirlei" userId="269f3dd7-37bb-44a0-946b-7d3cbe74f18e" providerId="ADAL" clId="{ACD2F8A1-E314-43BE-9046-5D2A47C68EA6}" dt="2024-02-06T09:46:08.732" v="25" actId="790"/>
          <ac:spMkLst>
            <pc:docMk/>
            <pc:sldMk cId="2904974988" sldId="273"/>
            <ac:spMk id="5" creationId="{68009EC8-E9DE-2746-B629-E8E1C7F15288}"/>
          </ac:spMkLst>
        </pc:spChg>
        <pc:spChg chg="mod">
          <ac:chgData name="Soares De Lima, Edirlei" userId="269f3dd7-37bb-44a0-946b-7d3cbe74f18e" providerId="ADAL" clId="{ACD2F8A1-E314-43BE-9046-5D2A47C68EA6}" dt="2024-02-06T09:46:14.340" v="26" actId="2711"/>
          <ac:spMkLst>
            <pc:docMk/>
            <pc:sldMk cId="2904974988" sldId="273"/>
            <ac:spMk id="6" creationId="{3DBC3B0E-7707-0645-9528-558D358FE052}"/>
          </ac:spMkLst>
        </pc:spChg>
      </pc:sldChg>
      <pc:sldChg chg="modSp mod">
        <pc:chgData name="Soares De Lima, Edirlei" userId="269f3dd7-37bb-44a0-946b-7d3cbe74f18e" providerId="ADAL" clId="{ACD2F8A1-E314-43BE-9046-5D2A47C68EA6}" dt="2024-02-06T09:47:05.188" v="32" actId="20577"/>
        <pc:sldMkLst>
          <pc:docMk/>
          <pc:sldMk cId="2099578316" sldId="306"/>
        </pc:sldMkLst>
        <pc:spChg chg="mod">
          <ac:chgData name="Soares De Lima, Edirlei" userId="269f3dd7-37bb-44a0-946b-7d3cbe74f18e" providerId="ADAL" clId="{ACD2F8A1-E314-43BE-9046-5D2A47C68EA6}" dt="2024-02-06T09:47:05.188" v="32" actId="20577"/>
          <ac:spMkLst>
            <pc:docMk/>
            <pc:sldMk cId="2099578316" sldId="306"/>
            <ac:spMk id="9" creationId="{4013CABD-8215-8049-872C-2247EFA09829}"/>
          </ac:spMkLst>
        </pc:spChg>
      </pc:sldChg>
      <pc:sldChg chg="modSp mod">
        <pc:chgData name="Soares De Lima, Edirlei" userId="269f3dd7-37bb-44a0-946b-7d3cbe74f18e" providerId="ADAL" clId="{ACD2F8A1-E314-43BE-9046-5D2A47C68EA6}" dt="2024-02-06T09:46:37.821" v="28" actId="2711"/>
        <pc:sldMkLst>
          <pc:docMk/>
          <pc:sldMk cId="2983146817" sldId="307"/>
        </pc:sldMkLst>
        <pc:spChg chg="mod">
          <ac:chgData name="Soares De Lima, Edirlei" userId="269f3dd7-37bb-44a0-946b-7d3cbe74f18e" providerId="ADAL" clId="{ACD2F8A1-E314-43BE-9046-5D2A47C68EA6}" dt="2024-02-06T09:46:37.821" v="28" actId="2711"/>
          <ac:spMkLst>
            <pc:docMk/>
            <pc:sldMk cId="2983146817" sldId="307"/>
            <ac:spMk id="9" creationId="{4013CABD-8215-8049-872C-2247EFA09829}"/>
          </ac:spMkLst>
        </pc:spChg>
      </pc:sldChg>
      <pc:sldChg chg="modSp mod">
        <pc:chgData name="Soares De Lima, Edirlei" userId="269f3dd7-37bb-44a0-946b-7d3cbe74f18e" providerId="ADAL" clId="{ACD2F8A1-E314-43BE-9046-5D2A47C68EA6}" dt="2024-02-06T09:45:13.494" v="16" actId="20577"/>
        <pc:sldMkLst>
          <pc:docMk/>
          <pc:sldMk cId="2248795968" sldId="308"/>
        </pc:sldMkLst>
        <pc:spChg chg="mod">
          <ac:chgData name="Soares De Lima, Edirlei" userId="269f3dd7-37bb-44a0-946b-7d3cbe74f18e" providerId="ADAL" clId="{ACD2F8A1-E314-43BE-9046-5D2A47C68EA6}" dt="2024-02-06T09:45:13.494" v="16" actId="20577"/>
          <ac:spMkLst>
            <pc:docMk/>
            <pc:sldMk cId="2248795968" sldId="308"/>
            <ac:spMk id="9" creationId="{4013CABD-8215-8049-872C-2247EFA09829}"/>
          </ac:spMkLst>
        </pc:spChg>
      </pc:sldChg>
      <pc:sldChg chg="modSp mod">
        <pc:chgData name="Soares De Lima, Edirlei" userId="269f3dd7-37bb-44a0-946b-7d3cbe74f18e" providerId="ADAL" clId="{ACD2F8A1-E314-43BE-9046-5D2A47C68EA6}" dt="2024-02-06T09:45:41.203" v="22" actId="20577"/>
        <pc:sldMkLst>
          <pc:docMk/>
          <pc:sldMk cId="3952306092" sldId="309"/>
        </pc:sldMkLst>
        <pc:spChg chg="mod">
          <ac:chgData name="Soares De Lima, Edirlei" userId="269f3dd7-37bb-44a0-946b-7d3cbe74f18e" providerId="ADAL" clId="{ACD2F8A1-E314-43BE-9046-5D2A47C68EA6}" dt="2024-02-06T09:45:41.203" v="22" actId="20577"/>
          <ac:spMkLst>
            <pc:docMk/>
            <pc:sldMk cId="3952306092" sldId="309"/>
            <ac:spMk id="9" creationId="{4013CABD-8215-8049-872C-2247EFA09829}"/>
          </ac:spMkLst>
        </pc:spChg>
      </pc:sldChg>
    </pc:docChg>
  </pc:docChgLst>
  <pc:docChgLst>
    <pc:chgData name="Soares De Lima, Edirlei" userId="S::soaresdelima.e@buas.nl::269f3dd7-37bb-44a0-946b-7d3cbe74f18e" providerId="AD" clId="Web-{5A69085C-2E85-7C9B-0472-BF1AFAED16C7}"/>
    <pc:docChg chg="modSld">
      <pc:chgData name="Soares De Lima, Edirlei" userId="S::soaresdelima.e@buas.nl::269f3dd7-37bb-44a0-946b-7d3cbe74f18e" providerId="AD" clId="Web-{5A69085C-2E85-7C9B-0472-BF1AFAED16C7}" dt="2024-01-26T13:49:34.726" v="3" actId="20577"/>
      <pc:docMkLst>
        <pc:docMk/>
      </pc:docMkLst>
      <pc:sldChg chg="modSp">
        <pc:chgData name="Soares De Lima, Edirlei" userId="S::soaresdelima.e@buas.nl::269f3dd7-37bb-44a0-946b-7d3cbe74f18e" providerId="AD" clId="Web-{5A69085C-2E85-7C9B-0472-BF1AFAED16C7}" dt="2024-01-26T13:49:27.382" v="2" actId="20577"/>
        <pc:sldMkLst>
          <pc:docMk/>
          <pc:sldMk cId="2248795968" sldId="308"/>
        </pc:sldMkLst>
        <pc:spChg chg="mod">
          <ac:chgData name="Soares De Lima, Edirlei" userId="S::soaresdelima.e@buas.nl::269f3dd7-37bb-44a0-946b-7d3cbe74f18e" providerId="AD" clId="Web-{5A69085C-2E85-7C9B-0472-BF1AFAED16C7}" dt="2024-01-26T13:49:27.382" v="2" actId="20577"/>
          <ac:spMkLst>
            <pc:docMk/>
            <pc:sldMk cId="2248795968" sldId="308"/>
            <ac:spMk id="9" creationId="{4013CABD-8215-8049-872C-2247EFA09829}"/>
          </ac:spMkLst>
        </pc:spChg>
      </pc:sldChg>
      <pc:sldChg chg="modSp">
        <pc:chgData name="Soares De Lima, Edirlei" userId="S::soaresdelima.e@buas.nl::269f3dd7-37bb-44a0-946b-7d3cbe74f18e" providerId="AD" clId="Web-{5A69085C-2E85-7C9B-0472-BF1AFAED16C7}" dt="2024-01-26T13:49:34.726" v="3" actId="20577"/>
        <pc:sldMkLst>
          <pc:docMk/>
          <pc:sldMk cId="3952306092" sldId="309"/>
        </pc:sldMkLst>
        <pc:spChg chg="mod">
          <ac:chgData name="Soares De Lima, Edirlei" userId="S::soaresdelima.e@buas.nl::269f3dd7-37bb-44a0-946b-7d3cbe74f18e" providerId="AD" clId="Web-{5A69085C-2E85-7C9B-0472-BF1AFAED16C7}" dt="2024-01-26T13:49:34.726" v="3" actId="20577"/>
          <ac:spMkLst>
            <pc:docMk/>
            <pc:sldMk cId="3952306092" sldId="309"/>
            <ac:spMk id="9" creationId="{4013CABD-8215-8049-872C-2247EFA09829}"/>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a:extLst>
              <a:ext uri="{FF2B5EF4-FFF2-40B4-BE49-F238E27FC236}">
                <a16:creationId xmlns:a16="http://schemas.microsoft.com/office/drawing/2014/main" id="{89D317E2-89CF-BF42-AE9F-1E591F3FE62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a:extLst>
              <a:ext uri="{FF2B5EF4-FFF2-40B4-BE49-F238E27FC236}">
                <a16:creationId xmlns:a16="http://schemas.microsoft.com/office/drawing/2014/main" id="{D34C057F-DD8E-3C49-A2E7-A6D6ECD66F8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D37569D-5793-854B-AD14-A4A92002595E}" type="datetimeFigureOut">
              <a:rPr lang="nl-NL" smtClean="0"/>
              <a:t>12-4-2024</a:t>
            </a:fld>
            <a:endParaRPr lang="nl-NL"/>
          </a:p>
        </p:txBody>
      </p:sp>
      <p:sp>
        <p:nvSpPr>
          <p:cNvPr id="4" name="Tijdelijke aanduiding voor voettekst 3">
            <a:extLst>
              <a:ext uri="{FF2B5EF4-FFF2-40B4-BE49-F238E27FC236}">
                <a16:creationId xmlns:a16="http://schemas.microsoft.com/office/drawing/2014/main" id="{0864519D-1C87-FD4B-B00A-2DA94782ED9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5" name="Tijdelijke aanduiding voor dianummer 4">
            <a:extLst>
              <a:ext uri="{FF2B5EF4-FFF2-40B4-BE49-F238E27FC236}">
                <a16:creationId xmlns:a16="http://schemas.microsoft.com/office/drawing/2014/main" id="{1A08F263-2994-7B4C-82A2-4CDFFA4B0E0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534E908-F265-BD4B-9820-E8CE97EAAC27}" type="slidenum">
              <a:rPr lang="nl-NL" smtClean="0"/>
              <a:t>‹#›</a:t>
            </a:fld>
            <a:endParaRPr lang="nl-NL"/>
          </a:p>
        </p:txBody>
      </p:sp>
    </p:spTree>
    <p:extLst>
      <p:ext uri="{BB962C8B-B14F-4D97-AF65-F5344CB8AC3E}">
        <p14:creationId xmlns:p14="http://schemas.microsoft.com/office/powerpoint/2010/main" val="44723131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23FB1B7-C8F7-8843-BF43-280387B2B40F}" type="datetimeFigureOut">
              <a:rPr lang="nl-NL" smtClean="0"/>
              <a:t>12-4-2024</a:t>
            </a:fld>
            <a:endParaRPr lang="nl-NL"/>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lang="nl-NL"/>
              <a:t>Tekststijl van het model bewerken
Tweede niveau
Derde niveau
Vierde niveau
Vijfde niveau</a:t>
            </a:r>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8FC5874-2264-DB45-A455-DDA96B8CCAE6}" type="slidenum">
              <a:rPr lang="nl-NL" smtClean="0"/>
              <a:t>‹#›</a:t>
            </a:fld>
            <a:endParaRPr lang="nl-NL"/>
          </a:p>
        </p:txBody>
      </p:sp>
    </p:spTree>
    <p:extLst>
      <p:ext uri="{BB962C8B-B14F-4D97-AF65-F5344CB8AC3E}">
        <p14:creationId xmlns:p14="http://schemas.microsoft.com/office/powerpoint/2010/main" val="33563905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28FC5874-2264-DB45-A455-DDA96B8CCAE6}" type="slidenum">
              <a:rPr lang="nl-NL" smtClean="0"/>
              <a:t>1</a:t>
            </a:fld>
            <a:endParaRPr lang="nl-NL"/>
          </a:p>
        </p:txBody>
      </p:sp>
    </p:spTree>
    <p:extLst>
      <p:ext uri="{BB962C8B-B14F-4D97-AF65-F5344CB8AC3E}">
        <p14:creationId xmlns:p14="http://schemas.microsoft.com/office/powerpoint/2010/main" val="38628335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8FC5874-2264-DB45-A455-DDA96B8CCAE6}" type="slidenum">
              <a:rPr lang="nl-NL" smtClean="0"/>
              <a:t>7</a:t>
            </a:fld>
            <a:endParaRPr lang="nl-NL"/>
          </a:p>
        </p:txBody>
      </p:sp>
    </p:spTree>
    <p:extLst>
      <p:ext uri="{BB962C8B-B14F-4D97-AF65-F5344CB8AC3E}">
        <p14:creationId xmlns:p14="http://schemas.microsoft.com/office/powerpoint/2010/main" val="18647145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GENERIC">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A6C8C274-345F-C24F-B914-9D57A4FC4BF7}" type="datetime2">
              <a:rPr lang="nl-NL" smtClean="0"/>
              <a:t>vrijdag 12 april 2024</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Tree>
    <p:extLst>
      <p:ext uri="{BB962C8B-B14F-4D97-AF65-F5344CB8AC3E}">
        <p14:creationId xmlns:p14="http://schemas.microsoft.com/office/powerpoint/2010/main" val="217146463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HOTE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9C85429B-7EB3-084A-A4F2-852F584DF39D}" type="datetime2">
              <a:rPr lang="nl-NL" smtClean="0"/>
              <a:t>vrijdag 12 april 2024</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pic>
        <p:nvPicPr>
          <p:cNvPr id="20" name="Afbeelding 19">
            <a:extLst>
              <a:ext uri="{FF2B5EF4-FFF2-40B4-BE49-F238E27FC236}">
                <a16:creationId xmlns:a16="http://schemas.microsoft.com/office/drawing/2014/main" id="{7915C8A6-1C65-1B4D-96DE-491178A58B6D}"/>
              </a:ext>
            </a:extLst>
          </p:cNvPr>
          <p:cNvPicPr>
            <a:picLocks noChangeAspect="1"/>
          </p:cNvPicPr>
          <p:nvPr userDrawn="1"/>
        </p:nvPicPr>
        <p:blipFill>
          <a:blip r:embed="rId3"/>
          <a:stretch>
            <a:fillRect/>
          </a:stretch>
        </p:blipFill>
        <p:spPr>
          <a:xfrm>
            <a:off x="370196" y="0"/>
            <a:ext cx="1357004" cy="1357004"/>
          </a:xfrm>
          <a:prstGeom prst="rect">
            <a:avLst/>
          </a:prstGeom>
        </p:spPr>
      </p:pic>
    </p:spTree>
    <p:extLst>
      <p:ext uri="{BB962C8B-B14F-4D97-AF65-F5344CB8AC3E}">
        <p14:creationId xmlns:p14="http://schemas.microsoft.com/office/powerpoint/2010/main" val="326459839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LEISURE EVENT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76B00DB6-5B71-E84F-BC2E-BED7F0E7F3EC}" type="datetime2">
              <a:rPr lang="nl-NL" smtClean="0"/>
              <a:t>vrijdag 12 april 2024</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pic>
        <p:nvPicPr>
          <p:cNvPr id="20" name="Afbeelding 19">
            <a:extLst>
              <a:ext uri="{FF2B5EF4-FFF2-40B4-BE49-F238E27FC236}">
                <a16:creationId xmlns:a16="http://schemas.microsoft.com/office/drawing/2014/main" id="{7915C8A6-1C65-1B4D-96DE-491178A58B6D}"/>
              </a:ext>
            </a:extLst>
          </p:cNvPr>
          <p:cNvPicPr>
            <a:picLocks noChangeAspect="1"/>
          </p:cNvPicPr>
          <p:nvPr userDrawn="1"/>
        </p:nvPicPr>
        <p:blipFill>
          <a:blip r:embed="rId3"/>
          <a:stretch>
            <a:fillRect/>
          </a:stretch>
        </p:blipFill>
        <p:spPr>
          <a:xfrm>
            <a:off x="370196" y="3525"/>
            <a:ext cx="1357004" cy="1508483"/>
          </a:xfrm>
          <a:prstGeom prst="rect">
            <a:avLst/>
          </a:prstGeom>
        </p:spPr>
      </p:pic>
    </p:spTree>
    <p:extLst>
      <p:ext uri="{BB962C8B-B14F-4D97-AF65-F5344CB8AC3E}">
        <p14:creationId xmlns:p14="http://schemas.microsoft.com/office/powerpoint/2010/main" val="244345566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LOGISTIC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FD12A8D7-D751-9541-9AE7-BF53D0FEBC02}" type="datetime2">
              <a:rPr lang="nl-NL" smtClean="0"/>
              <a:t>vrijdag 12 april 2024</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pic>
        <p:nvPicPr>
          <p:cNvPr id="20" name="Afbeelding 19">
            <a:extLst>
              <a:ext uri="{FF2B5EF4-FFF2-40B4-BE49-F238E27FC236}">
                <a16:creationId xmlns:a16="http://schemas.microsoft.com/office/drawing/2014/main" id="{7915C8A6-1C65-1B4D-96DE-491178A58B6D}"/>
              </a:ext>
            </a:extLst>
          </p:cNvPr>
          <p:cNvPicPr>
            <a:picLocks noChangeAspect="1"/>
          </p:cNvPicPr>
          <p:nvPr userDrawn="1"/>
        </p:nvPicPr>
        <p:blipFill>
          <a:blip r:embed="rId3"/>
          <a:stretch>
            <a:fillRect/>
          </a:stretch>
        </p:blipFill>
        <p:spPr>
          <a:xfrm>
            <a:off x="370196" y="0"/>
            <a:ext cx="1357004" cy="1357004"/>
          </a:xfrm>
          <a:prstGeom prst="rect">
            <a:avLst/>
          </a:prstGeom>
        </p:spPr>
      </p:pic>
    </p:spTree>
    <p:extLst>
      <p:ext uri="{BB962C8B-B14F-4D97-AF65-F5344CB8AC3E}">
        <p14:creationId xmlns:p14="http://schemas.microsoft.com/office/powerpoint/2010/main" val="285673682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MEDI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448D5C6B-2343-F24D-8098-49B80807734D}" type="datetime2">
              <a:rPr lang="nl-NL" smtClean="0"/>
              <a:t>vrijdag 12 april 2024</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pic>
        <p:nvPicPr>
          <p:cNvPr id="20" name="Afbeelding 19">
            <a:extLst>
              <a:ext uri="{FF2B5EF4-FFF2-40B4-BE49-F238E27FC236}">
                <a16:creationId xmlns:a16="http://schemas.microsoft.com/office/drawing/2014/main" id="{7915C8A6-1C65-1B4D-96DE-491178A58B6D}"/>
              </a:ext>
            </a:extLst>
          </p:cNvPr>
          <p:cNvPicPr>
            <a:picLocks noChangeAspect="1"/>
          </p:cNvPicPr>
          <p:nvPr userDrawn="1"/>
        </p:nvPicPr>
        <p:blipFill>
          <a:blip r:embed="rId3"/>
          <a:stretch>
            <a:fillRect/>
          </a:stretch>
        </p:blipFill>
        <p:spPr>
          <a:xfrm>
            <a:off x="370196" y="0"/>
            <a:ext cx="1357004" cy="1357004"/>
          </a:xfrm>
          <a:prstGeom prst="rect">
            <a:avLst/>
          </a:prstGeom>
        </p:spPr>
      </p:pic>
    </p:spTree>
    <p:extLst>
      <p:ext uri="{BB962C8B-B14F-4D97-AF65-F5344CB8AC3E}">
        <p14:creationId xmlns:p14="http://schemas.microsoft.com/office/powerpoint/2010/main" val="168863102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OURISM">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E1503BD7-7D4E-034E-A73D-34A96F7C2B9E}" type="datetime2">
              <a:rPr lang="nl-NL" smtClean="0"/>
              <a:t>vrijdag 12 april 2024</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pic>
        <p:nvPicPr>
          <p:cNvPr id="20" name="Afbeelding 19">
            <a:extLst>
              <a:ext uri="{FF2B5EF4-FFF2-40B4-BE49-F238E27FC236}">
                <a16:creationId xmlns:a16="http://schemas.microsoft.com/office/drawing/2014/main" id="{7915C8A6-1C65-1B4D-96DE-491178A58B6D}"/>
              </a:ext>
            </a:extLst>
          </p:cNvPr>
          <p:cNvPicPr>
            <a:picLocks noChangeAspect="1"/>
          </p:cNvPicPr>
          <p:nvPr userDrawn="1"/>
        </p:nvPicPr>
        <p:blipFill>
          <a:blip r:embed="rId3"/>
          <a:stretch>
            <a:fillRect/>
          </a:stretch>
        </p:blipFill>
        <p:spPr>
          <a:xfrm>
            <a:off x="370196" y="0"/>
            <a:ext cx="1357004" cy="1357004"/>
          </a:xfrm>
          <a:prstGeom prst="rect">
            <a:avLst/>
          </a:prstGeom>
        </p:spPr>
      </p:pic>
    </p:spTree>
    <p:extLst>
      <p:ext uri="{BB962C8B-B14F-4D97-AF65-F5344CB8AC3E}">
        <p14:creationId xmlns:p14="http://schemas.microsoft.com/office/powerpoint/2010/main" val="305061429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OWN 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jdelijke aanduiding voor afbeelding 2">
            <a:extLst>
              <a:ext uri="{FF2B5EF4-FFF2-40B4-BE49-F238E27FC236}">
                <a16:creationId xmlns:a16="http://schemas.microsoft.com/office/drawing/2014/main" id="{CE4CE7ED-B6C7-5F49-A328-1F510803E59C}"/>
              </a:ext>
            </a:extLst>
          </p:cNvPr>
          <p:cNvSpPr>
            <a:spLocks noGrp="1"/>
          </p:cNvSpPr>
          <p:nvPr>
            <p:ph type="pic" sz="quarter" idx="15"/>
          </p:nvPr>
        </p:nvSpPr>
        <p:spPr>
          <a:xfrm>
            <a:off x="682625" y="0"/>
            <a:ext cx="11509375" cy="5457825"/>
          </a:xfrm>
          <a:solidFill>
            <a:schemeClr val="bg1">
              <a:alpha val="0"/>
            </a:schemeClr>
          </a:solidFill>
        </p:spPr>
        <p:txBody>
          <a:bodyPr tIns="1080000"/>
          <a:lstStyle>
            <a:lvl1pPr algn="ctr">
              <a:defRPr>
                <a:solidFill>
                  <a:schemeClr val="bg1"/>
                </a:solidFill>
              </a:defRPr>
            </a:lvl1pPr>
          </a:lstStyle>
          <a:p>
            <a:r>
              <a:rPr lang="en-US"/>
              <a:t>Click icon to add picture</a:t>
            </a:r>
            <a:endParaRPr lang="nl-NL"/>
          </a:p>
        </p:txBody>
      </p:sp>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C9B625D9-B9EE-6E45-88E2-4D1C6CB4222C}" type="datetime2">
              <a:rPr lang="nl-NL" smtClean="0"/>
              <a:t>vrijdag 12 april 2024</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Tree>
    <p:extLst>
      <p:ext uri="{BB962C8B-B14F-4D97-AF65-F5344CB8AC3E}">
        <p14:creationId xmlns:p14="http://schemas.microsoft.com/office/powerpoint/2010/main" val="348101355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UB ONE COLUM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7ECE7121-FBD5-B04C-9051-955FACEB8C14}" type="datetime2">
              <a:rPr lang="nl-NL" smtClean="0"/>
              <a:t>vrijdag 12 april 2024</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a:t>
            </a:r>
            <a:r>
              <a:rPr lang="nl-NL" err="1"/>
              <a:t>Optional</a:t>
            </a:r>
            <a:r>
              <a:rPr lang="nl-NL"/>
              <a:t>&gt;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
        <p:nvSpPr>
          <p:cNvPr id="13" name="Tijdelijke aanduiding voor tekst 12">
            <a:extLst>
              <a:ext uri="{FF2B5EF4-FFF2-40B4-BE49-F238E27FC236}">
                <a16:creationId xmlns:a16="http://schemas.microsoft.com/office/drawing/2014/main" id="{99E194CE-1199-B444-9E43-C863C6A94828}"/>
              </a:ext>
            </a:extLst>
          </p:cNvPr>
          <p:cNvSpPr>
            <a:spLocks noGrp="1"/>
          </p:cNvSpPr>
          <p:nvPr>
            <p:ph type="body" sz="quarter" idx="16"/>
          </p:nvPr>
        </p:nvSpPr>
        <p:spPr>
          <a:xfrm>
            <a:off x="537882" y="1399343"/>
            <a:ext cx="11144922" cy="471498"/>
          </a:xfrm>
          <a:prstGeom prst="rect">
            <a:avLst/>
          </a:prstGeom>
        </p:spPr>
        <p:txBody>
          <a:bodyPr/>
          <a:lstStyle>
            <a:lvl1pPr>
              <a:defRPr sz="3000" b="0" baseline="0">
                <a:solidFill>
                  <a:srgbClr val="00B7EE"/>
                </a:solidFill>
                <a:latin typeface="Open Sans SemiBold" panose="020B0606030504020204" pitchFamily="34" charset="0"/>
              </a:defRPr>
            </a:lvl1pPr>
          </a:lstStyle>
          <a:p>
            <a:endParaRPr lang="nl-NL"/>
          </a:p>
        </p:txBody>
      </p:sp>
      <p:sp>
        <p:nvSpPr>
          <p:cNvPr id="16" name="Tijdelijke aanduiding voor inhoud 2">
            <a:extLst>
              <a:ext uri="{FF2B5EF4-FFF2-40B4-BE49-F238E27FC236}">
                <a16:creationId xmlns:a16="http://schemas.microsoft.com/office/drawing/2014/main" id="{F897C773-B67B-E142-9E01-29A0177E2FFF}"/>
              </a:ext>
            </a:extLst>
          </p:cNvPr>
          <p:cNvSpPr>
            <a:spLocks noGrp="1"/>
          </p:cNvSpPr>
          <p:nvPr>
            <p:ph sz="quarter" idx="15" hasCustomPrompt="1"/>
          </p:nvPr>
        </p:nvSpPr>
        <p:spPr>
          <a:xfrm>
            <a:off x="537882" y="1881858"/>
            <a:ext cx="11144920" cy="3735895"/>
          </a:xfrm>
          <a:prstGeom prst="rect">
            <a:avLst/>
          </a:prstGeom>
        </p:spPr>
        <p:txBody>
          <a:bodyPr wrap="square">
            <a:noAutofit/>
          </a:bodyPr>
          <a:lstStyle>
            <a:lvl1pPr marL="198900" indent="-198900">
              <a:buClr>
                <a:srgbClr val="EE731A"/>
              </a:buClr>
              <a:buFont typeface="Arial" panose="020B0604020202020204" pitchFamily="34" charset="0"/>
              <a:buChar char="•"/>
              <a:defRPr sz="2100" baseline="0">
                <a:solidFill>
                  <a:schemeClr val="tx1"/>
                </a:solidFill>
              </a:defRPr>
            </a:lvl1pPr>
          </a:lstStyle>
          <a:p>
            <a:r>
              <a:rPr lang="nl-NL" err="1"/>
              <a:t>Text</a:t>
            </a:r>
            <a:r>
              <a:rPr lang="nl-NL"/>
              <a:t>
</a:t>
            </a:r>
            <a:r>
              <a:rPr lang="nl-NL" err="1"/>
              <a:t>Text</a:t>
            </a:r>
            <a:r>
              <a:rPr lang="nl-NL"/>
              <a:t>
</a:t>
            </a:r>
            <a:r>
              <a:rPr lang="nl-NL" err="1"/>
              <a:t>Text</a:t>
            </a:r>
            <a:endParaRPr lang="nl-NL"/>
          </a:p>
          <a:p>
            <a:r>
              <a:rPr lang="nl-NL" err="1"/>
              <a:t>Text</a:t>
            </a:r>
            <a:r>
              <a:rPr lang="nl-NL"/>
              <a:t>
</a:t>
            </a:r>
            <a:r>
              <a:rPr lang="nl-NL" err="1"/>
              <a:t>Text</a:t>
            </a:r>
            <a:r>
              <a:rPr lang="nl-NL"/>
              <a:t>
</a:t>
            </a:r>
            <a:r>
              <a:rPr lang="nl-NL" err="1"/>
              <a:t>Text</a:t>
            </a:r>
            <a:endParaRPr lang="nl-NL"/>
          </a:p>
          <a:p>
            <a:r>
              <a:rPr lang="nl-NL" err="1"/>
              <a:t>Text</a:t>
            </a:r>
            <a:endParaRPr lang="nl-NL"/>
          </a:p>
          <a:p>
            <a:r>
              <a:rPr lang="nl-NL" err="1"/>
              <a:t>Text</a:t>
            </a:r>
            <a:endParaRPr lang="nl-NL"/>
          </a:p>
          <a:p>
            <a:r>
              <a:rPr lang="nl-NL" err="1"/>
              <a:t>Text</a:t>
            </a:r>
            <a:endParaRPr lang="nl-NL"/>
          </a:p>
        </p:txBody>
      </p:sp>
      <p:sp>
        <p:nvSpPr>
          <p:cNvPr id="9" name="Titel 18">
            <a:extLst>
              <a:ext uri="{FF2B5EF4-FFF2-40B4-BE49-F238E27FC236}">
                <a16:creationId xmlns:a16="http://schemas.microsoft.com/office/drawing/2014/main" id="{6E37925F-CA59-EA4B-87ED-B4446264CDB5}"/>
              </a:ext>
            </a:extLst>
          </p:cNvPr>
          <p:cNvSpPr>
            <a:spLocks noGrp="1"/>
          </p:cNvSpPr>
          <p:nvPr>
            <p:ph type="title"/>
          </p:nvPr>
        </p:nvSpPr>
        <p:spPr>
          <a:xfrm>
            <a:off x="537882" y="412477"/>
            <a:ext cx="11144922" cy="867684"/>
          </a:xfrm>
          <a:prstGeom prst="rect">
            <a:avLst/>
          </a:prstGeom>
        </p:spPr>
        <p:txBody>
          <a:bodyPr/>
          <a:lstStyle/>
          <a:p>
            <a:endParaRPr lang="nl-NL"/>
          </a:p>
        </p:txBody>
      </p:sp>
    </p:spTree>
    <p:extLst>
      <p:ext uri="{BB962C8B-B14F-4D97-AF65-F5344CB8AC3E}">
        <p14:creationId xmlns:p14="http://schemas.microsoft.com/office/powerpoint/2010/main" val="428273786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ONE COLUM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9D076CE5-49C4-1047-90C9-08077C54E025}" type="datetime2">
              <a:rPr lang="nl-NL" smtClean="0"/>
              <a:t>vrijdag 12 april 2024</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
        <p:nvSpPr>
          <p:cNvPr id="13" name="Tijdelijke aanduiding voor inhoud 2">
            <a:extLst>
              <a:ext uri="{FF2B5EF4-FFF2-40B4-BE49-F238E27FC236}">
                <a16:creationId xmlns:a16="http://schemas.microsoft.com/office/drawing/2014/main" id="{1268AB72-F30A-4844-AFAE-20251F3B1D85}"/>
              </a:ext>
            </a:extLst>
          </p:cNvPr>
          <p:cNvSpPr>
            <a:spLocks noGrp="1"/>
          </p:cNvSpPr>
          <p:nvPr>
            <p:ph sz="quarter" idx="15" hasCustomPrompt="1"/>
          </p:nvPr>
        </p:nvSpPr>
        <p:spPr>
          <a:xfrm>
            <a:off x="537882" y="1471381"/>
            <a:ext cx="11144922" cy="4154984"/>
          </a:xfrm>
          <a:prstGeom prst="rect">
            <a:avLst/>
          </a:prstGeom>
        </p:spPr>
        <p:txBody>
          <a:bodyPr>
            <a:noAutofit/>
          </a:bodyPr>
          <a:lstStyle>
            <a:lvl1pPr marL="198900" indent="-198900">
              <a:buClr>
                <a:srgbClr val="EE731A"/>
              </a:buClr>
              <a:buFont typeface="Arial" panose="020B0604020202020204" pitchFamily="34" charset="0"/>
              <a:buChar char="•"/>
              <a:defRPr sz="2100" baseline="0">
                <a:solidFill>
                  <a:schemeClr val="tx1"/>
                </a:solidFill>
              </a:defRPr>
            </a:lvl1pPr>
          </a:lstStyle>
          <a:p>
            <a:r>
              <a:rPr lang="nl-NL" err="1"/>
              <a:t>Text</a:t>
            </a:r>
            <a:r>
              <a:rPr lang="nl-NL"/>
              <a:t>
</a:t>
            </a:r>
            <a:r>
              <a:rPr lang="nl-NL" err="1"/>
              <a:t>Text</a:t>
            </a:r>
            <a:r>
              <a:rPr lang="nl-NL"/>
              <a:t>
</a:t>
            </a:r>
            <a:r>
              <a:rPr lang="nl-NL" err="1"/>
              <a:t>Text</a:t>
            </a:r>
            <a:r>
              <a:rPr lang="nl-NL"/>
              <a:t>
</a:t>
            </a:r>
            <a:r>
              <a:rPr lang="nl-NL" err="1"/>
              <a:t>Text</a:t>
            </a:r>
            <a:r>
              <a:rPr lang="nl-NL"/>
              <a:t>
</a:t>
            </a:r>
            <a:r>
              <a:rPr lang="nl-NL" err="1"/>
              <a:t>Text</a:t>
            </a:r>
            <a:endParaRPr lang="nl-NL"/>
          </a:p>
          <a:p>
            <a:r>
              <a:rPr lang="nl-NL" err="1"/>
              <a:t>Text</a:t>
            </a:r>
            <a:endParaRPr lang="nl-NL"/>
          </a:p>
          <a:p>
            <a:r>
              <a:rPr lang="nl-NL" err="1"/>
              <a:t>Text</a:t>
            </a:r>
            <a:r>
              <a:rPr lang="nl-NL"/>
              <a:t>
</a:t>
            </a:r>
            <a:r>
              <a:rPr lang="nl-NL" err="1"/>
              <a:t>Text</a:t>
            </a:r>
            <a:endParaRPr lang="nl-NL"/>
          </a:p>
          <a:p>
            <a:r>
              <a:rPr lang="nl-NL" err="1"/>
              <a:t>Text</a:t>
            </a:r>
            <a:endParaRPr lang="nl-NL"/>
          </a:p>
          <a:p>
            <a:r>
              <a:rPr lang="nl-NL" err="1"/>
              <a:t>Text</a:t>
            </a:r>
            <a:endParaRPr lang="nl-NL"/>
          </a:p>
        </p:txBody>
      </p:sp>
      <p:sp>
        <p:nvSpPr>
          <p:cNvPr id="14" name="Titel 18">
            <a:extLst>
              <a:ext uri="{FF2B5EF4-FFF2-40B4-BE49-F238E27FC236}">
                <a16:creationId xmlns:a16="http://schemas.microsoft.com/office/drawing/2014/main" id="{688B96DB-3A09-5D41-96EB-01A013AF8F16}"/>
              </a:ext>
            </a:extLst>
          </p:cNvPr>
          <p:cNvSpPr>
            <a:spLocks noGrp="1"/>
          </p:cNvSpPr>
          <p:nvPr>
            <p:ph type="title"/>
          </p:nvPr>
        </p:nvSpPr>
        <p:spPr>
          <a:xfrm>
            <a:off x="537882" y="412477"/>
            <a:ext cx="11144922" cy="867684"/>
          </a:xfrm>
          <a:prstGeom prst="rect">
            <a:avLst/>
          </a:prstGeom>
        </p:spPr>
        <p:txBody>
          <a:bodyPr/>
          <a:lstStyle/>
          <a:p>
            <a:endParaRPr lang="nl-NL"/>
          </a:p>
        </p:txBody>
      </p:sp>
    </p:spTree>
    <p:extLst>
      <p:ext uri="{BB962C8B-B14F-4D97-AF65-F5344CB8AC3E}">
        <p14:creationId xmlns:p14="http://schemas.microsoft.com/office/powerpoint/2010/main" val="132837952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3543"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UB TWO COLUM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C7BE5A74-8120-B541-8B08-C0396A2FDC64}" type="datetime2">
              <a:rPr lang="nl-NL" smtClean="0"/>
              <a:t>vrijdag 12 april 2024</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a:t>
            </a:r>
            <a:r>
              <a:rPr lang="nl-NL" err="1"/>
              <a:t>Optional</a:t>
            </a:r>
            <a:r>
              <a:rPr lang="nl-NL"/>
              <a:t>&gt;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
        <p:nvSpPr>
          <p:cNvPr id="13" name="Tijdelijke aanduiding voor tekst 12">
            <a:extLst>
              <a:ext uri="{FF2B5EF4-FFF2-40B4-BE49-F238E27FC236}">
                <a16:creationId xmlns:a16="http://schemas.microsoft.com/office/drawing/2014/main" id="{99E194CE-1199-B444-9E43-C863C6A94828}"/>
              </a:ext>
            </a:extLst>
          </p:cNvPr>
          <p:cNvSpPr>
            <a:spLocks noGrp="1"/>
          </p:cNvSpPr>
          <p:nvPr>
            <p:ph type="body" sz="quarter" idx="16"/>
          </p:nvPr>
        </p:nvSpPr>
        <p:spPr>
          <a:xfrm>
            <a:off x="537882" y="1399343"/>
            <a:ext cx="11144922" cy="471498"/>
          </a:xfrm>
          <a:prstGeom prst="rect">
            <a:avLst/>
          </a:prstGeom>
        </p:spPr>
        <p:txBody>
          <a:bodyPr/>
          <a:lstStyle>
            <a:lvl1pPr>
              <a:defRPr sz="3000" baseline="0">
                <a:solidFill>
                  <a:srgbClr val="00B7EE"/>
                </a:solidFill>
                <a:latin typeface="Open Sans SemiBold" panose="020B0606030504020204" pitchFamily="34" charset="0"/>
              </a:defRPr>
            </a:lvl1pPr>
          </a:lstStyle>
          <a:p>
            <a:endParaRPr lang="nl-NL"/>
          </a:p>
        </p:txBody>
      </p:sp>
      <p:sp>
        <p:nvSpPr>
          <p:cNvPr id="11" name="Tijdelijke aanduiding voor inhoud 2">
            <a:extLst>
              <a:ext uri="{FF2B5EF4-FFF2-40B4-BE49-F238E27FC236}">
                <a16:creationId xmlns:a16="http://schemas.microsoft.com/office/drawing/2014/main" id="{ECFF16CA-AD10-5343-89C2-717896D9EA8B}"/>
              </a:ext>
            </a:extLst>
          </p:cNvPr>
          <p:cNvSpPr>
            <a:spLocks noGrp="1"/>
          </p:cNvSpPr>
          <p:nvPr>
            <p:ph sz="quarter" idx="15" hasCustomPrompt="1"/>
          </p:nvPr>
        </p:nvSpPr>
        <p:spPr>
          <a:xfrm>
            <a:off x="536957" y="1877670"/>
            <a:ext cx="5390199" cy="3888000"/>
          </a:xfrm>
          <a:prstGeom prst="rect">
            <a:avLst/>
          </a:prstGeom>
        </p:spPr>
        <p:txBody>
          <a:bodyPr/>
          <a:lstStyle>
            <a:lvl1pPr marL="198900" indent="-198900">
              <a:buClr>
                <a:srgbClr val="EE731A"/>
              </a:buClr>
              <a:buFont typeface="Arial" panose="020B0604020202020204" pitchFamily="34" charset="0"/>
              <a:buChar char="•"/>
              <a:defRPr sz="2100" baseline="0">
                <a:solidFill>
                  <a:schemeClr val="tx1"/>
                </a:solidFill>
              </a:defRPr>
            </a:lvl1pPr>
          </a:lstStyle>
          <a:p>
            <a:r>
              <a:rPr lang="nl-NL" err="1"/>
              <a:t>Text</a:t>
            </a:r>
            <a:r>
              <a:rPr lang="nl-NL"/>
              <a:t>
</a:t>
            </a:r>
            <a:r>
              <a:rPr lang="nl-NL" err="1"/>
              <a:t>Text</a:t>
            </a:r>
            <a:r>
              <a:rPr lang="nl-NL"/>
              <a:t>
</a:t>
            </a:r>
            <a:r>
              <a:rPr lang="nl-NL" err="1"/>
              <a:t>Text</a:t>
            </a:r>
            <a:r>
              <a:rPr lang="nl-NL"/>
              <a:t>
</a:t>
            </a:r>
            <a:r>
              <a:rPr lang="nl-NL" err="1"/>
              <a:t>Text</a:t>
            </a:r>
            <a:r>
              <a:rPr lang="nl-NL"/>
              <a:t>
</a:t>
            </a:r>
            <a:r>
              <a:rPr lang="nl-NL" err="1"/>
              <a:t>Text</a:t>
            </a:r>
            <a:endParaRPr lang="nl-NL"/>
          </a:p>
          <a:p>
            <a:r>
              <a:rPr lang="nl-NL" err="1"/>
              <a:t>Text</a:t>
            </a:r>
            <a:endParaRPr lang="nl-NL"/>
          </a:p>
          <a:p>
            <a:r>
              <a:rPr lang="nl-NL" err="1"/>
              <a:t>Text</a:t>
            </a:r>
            <a:r>
              <a:rPr lang="nl-NL"/>
              <a:t>
</a:t>
            </a:r>
            <a:r>
              <a:rPr lang="nl-NL" err="1"/>
              <a:t>Text</a:t>
            </a:r>
            <a:endParaRPr lang="nl-NL"/>
          </a:p>
          <a:p>
            <a:r>
              <a:rPr lang="nl-NL" err="1"/>
              <a:t>Text</a:t>
            </a:r>
            <a:endParaRPr lang="nl-NL"/>
          </a:p>
          <a:p>
            <a:endParaRPr lang="nl-NL"/>
          </a:p>
        </p:txBody>
      </p:sp>
      <p:sp>
        <p:nvSpPr>
          <p:cNvPr id="14" name="Tijdelijke aanduiding voor inhoud 2">
            <a:extLst>
              <a:ext uri="{FF2B5EF4-FFF2-40B4-BE49-F238E27FC236}">
                <a16:creationId xmlns:a16="http://schemas.microsoft.com/office/drawing/2014/main" id="{162539FB-202D-7448-9B76-4D3F85DFC8D8}"/>
              </a:ext>
            </a:extLst>
          </p:cNvPr>
          <p:cNvSpPr>
            <a:spLocks noGrp="1"/>
          </p:cNvSpPr>
          <p:nvPr>
            <p:ph sz="quarter" idx="17" hasCustomPrompt="1"/>
          </p:nvPr>
        </p:nvSpPr>
        <p:spPr>
          <a:xfrm>
            <a:off x="6104964" y="1877670"/>
            <a:ext cx="5390199" cy="3888000"/>
          </a:xfrm>
          <a:prstGeom prst="rect">
            <a:avLst/>
          </a:prstGeom>
        </p:spPr>
        <p:txBody>
          <a:bodyPr/>
          <a:lstStyle>
            <a:lvl1pPr marL="198900" indent="-198900">
              <a:buClr>
                <a:srgbClr val="EE731A"/>
              </a:buClr>
              <a:buFont typeface="Arial" panose="020B0604020202020204" pitchFamily="34" charset="0"/>
              <a:buChar char="•"/>
              <a:defRPr sz="2100" baseline="0">
                <a:solidFill>
                  <a:schemeClr val="tx1"/>
                </a:solidFill>
              </a:defRPr>
            </a:lvl1pPr>
          </a:lstStyle>
          <a:p>
            <a:r>
              <a:rPr lang="nl-NL" err="1"/>
              <a:t>Text</a:t>
            </a:r>
            <a:r>
              <a:rPr lang="nl-NL"/>
              <a:t>
</a:t>
            </a:r>
            <a:r>
              <a:rPr lang="nl-NL" err="1"/>
              <a:t>Text</a:t>
            </a:r>
            <a:r>
              <a:rPr lang="nl-NL"/>
              <a:t>
</a:t>
            </a:r>
            <a:r>
              <a:rPr lang="nl-NL" err="1"/>
              <a:t>Text</a:t>
            </a:r>
            <a:r>
              <a:rPr lang="nl-NL"/>
              <a:t>
</a:t>
            </a:r>
            <a:r>
              <a:rPr lang="nl-NL" err="1"/>
              <a:t>Text</a:t>
            </a:r>
            <a:r>
              <a:rPr lang="nl-NL"/>
              <a:t>
</a:t>
            </a:r>
            <a:r>
              <a:rPr lang="nl-NL" err="1"/>
              <a:t>Text</a:t>
            </a:r>
            <a:endParaRPr lang="nl-NL"/>
          </a:p>
          <a:p>
            <a:r>
              <a:rPr lang="nl-NL" err="1"/>
              <a:t>Text</a:t>
            </a:r>
            <a:endParaRPr lang="nl-NL"/>
          </a:p>
          <a:p>
            <a:r>
              <a:rPr lang="nl-NL" err="1"/>
              <a:t>Text</a:t>
            </a:r>
            <a:r>
              <a:rPr lang="nl-NL"/>
              <a:t>
</a:t>
            </a:r>
            <a:r>
              <a:rPr lang="nl-NL" err="1"/>
              <a:t>Text</a:t>
            </a:r>
            <a:endParaRPr lang="nl-NL"/>
          </a:p>
          <a:p>
            <a:r>
              <a:rPr lang="nl-NL" err="1"/>
              <a:t>Text</a:t>
            </a:r>
            <a:endParaRPr lang="nl-NL"/>
          </a:p>
          <a:p>
            <a:endParaRPr lang="nl-NL"/>
          </a:p>
        </p:txBody>
      </p:sp>
      <p:sp>
        <p:nvSpPr>
          <p:cNvPr id="15" name="Titel 18">
            <a:extLst>
              <a:ext uri="{FF2B5EF4-FFF2-40B4-BE49-F238E27FC236}">
                <a16:creationId xmlns:a16="http://schemas.microsoft.com/office/drawing/2014/main" id="{D3DFFFC9-390E-9640-9571-5C38971AC28A}"/>
              </a:ext>
            </a:extLst>
          </p:cNvPr>
          <p:cNvSpPr>
            <a:spLocks noGrp="1"/>
          </p:cNvSpPr>
          <p:nvPr>
            <p:ph type="title"/>
          </p:nvPr>
        </p:nvSpPr>
        <p:spPr>
          <a:xfrm>
            <a:off x="537882" y="412477"/>
            <a:ext cx="11144922" cy="867684"/>
          </a:xfrm>
          <a:prstGeom prst="rect">
            <a:avLst/>
          </a:prstGeom>
        </p:spPr>
        <p:txBody>
          <a:bodyPr/>
          <a:lstStyle/>
          <a:p>
            <a:endParaRPr lang="nl-NL"/>
          </a:p>
        </p:txBody>
      </p:sp>
    </p:spTree>
    <p:extLst>
      <p:ext uri="{BB962C8B-B14F-4D97-AF65-F5344CB8AC3E}">
        <p14:creationId xmlns:p14="http://schemas.microsoft.com/office/powerpoint/2010/main" val="329770602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LUM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D1B948D2-A1A1-F04B-B617-A343C034765F}" type="datetime2">
              <a:rPr lang="nl-NL" smtClean="0"/>
              <a:t>vrijdag 12 april 2024</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
        <p:nvSpPr>
          <p:cNvPr id="3" name="Tijdelijke aanduiding voor inhoud 2">
            <a:extLst>
              <a:ext uri="{FF2B5EF4-FFF2-40B4-BE49-F238E27FC236}">
                <a16:creationId xmlns:a16="http://schemas.microsoft.com/office/drawing/2014/main" id="{0E9EB354-C69C-5643-9D58-5562543DF022}"/>
              </a:ext>
            </a:extLst>
          </p:cNvPr>
          <p:cNvSpPr>
            <a:spLocks noGrp="1"/>
          </p:cNvSpPr>
          <p:nvPr>
            <p:ph sz="quarter" idx="15" hasCustomPrompt="1"/>
          </p:nvPr>
        </p:nvSpPr>
        <p:spPr>
          <a:xfrm>
            <a:off x="537882" y="1461856"/>
            <a:ext cx="5389200" cy="3888000"/>
          </a:xfrm>
          <a:prstGeom prst="rect">
            <a:avLst/>
          </a:prstGeom>
        </p:spPr>
        <p:txBody>
          <a:bodyPr/>
          <a:lstStyle>
            <a:lvl1pPr marL="198900" indent="-198900">
              <a:buClr>
                <a:srgbClr val="EE731A"/>
              </a:buClr>
              <a:buFont typeface="Arial" panose="020B0604020202020204" pitchFamily="34" charset="0"/>
              <a:buChar char="•"/>
              <a:defRPr sz="2100" baseline="0">
                <a:solidFill>
                  <a:schemeClr val="tx1"/>
                </a:solidFill>
              </a:defRPr>
            </a:lvl1pPr>
          </a:lstStyle>
          <a:p>
            <a:r>
              <a:rPr lang="nl-NL" err="1"/>
              <a:t>Text</a:t>
            </a:r>
            <a:r>
              <a:rPr lang="nl-NL"/>
              <a:t>
</a:t>
            </a:r>
            <a:r>
              <a:rPr lang="nl-NL" err="1"/>
              <a:t>Text</a:t>
            </a:r>
            <a:r>
              <a:rPr lang="nl-NL"/>
              <a:t>
</a:t>
            </a:r>
            <a:r>
              <a:rPr lang="nl-NL" err="1"/>
              <a:t>Text</a:t>
            </a:r>
            <a:r>
              <a:rPr lang="nl-NL"/>
              <a:t>
</a:t>
            </a:r>
            <a:r>
              <a:rPr lang="nl-NL" err="1"/>
              <a:t>Text</a:t>
            </a:r>
            <a:r>
              <a:rPr lang="nl-NL"/>
              <a:t>
</a:t>
            </a:r>
            <a:r>
              <a:rPr lang="nl-NL" err="1"/>
              <a:t>Text</a:t>
            </a:r>
            <a:endParaRPr lang="nl-NL"/>
          </a:p>
          <a:p>
            <a:r>
              <a:rPr lang="nl-NL" err="1"/>
              <a:t>Text</a:t>
            </a:r>
            <a:endParaRPr lang="nl-NL"/>
          </a:p>
          <a:p>
            <a:r>
              <a:rPr lang="nl-NL" err="1"/>
              <a:t>Text</a:t>
            </a:r>
            <a:r>
              <a:rPr lang="nl-NL"/>
              <a:t>
</a:t>
            </a:r>
            <a:r>
              <a:rPr lang="nl-NL" err="1"/>
              <a:t>Text</a:t>
            </a:r>
            <a:endParaRPr lang="nl-NL"/>
          </a:p>
          <a:p>
            <a:r>
              <a:rPr lang="nl-NL" err="1"/>
              <a:t>Text</a:t>
            </a:r>
            <a:endParaRPr lang="nl-NL"/>
          </a:p>
          <a:p>
            <a:endParaRPr lang="nl-NL"/>
          </a:p>
        </p:txBody>
      </p:sp>
      <p:sp>
        <p:nvSpPr>
          <p:cNvPr id="10" name="Titel 18">
            <a:extLst>
              <a:ext uri="{FF2B5EF4-FFF2-40B4-BE49-F238E27FC236}">
                <a16:creationId xmlns:a16="http://schemas.microsoft.com/office/drawing/2014/main" id="{949D0D18-EF80-BF45-81DC-61E8699071A1}"/>
              </a:ext>
            </a:extLst>
          </p:cNvPr>
          <p:cNvSpPr>
            <a:spLocks noGrp="1"/>
          </p:cNvSpPr>
          <p:nvPr>
            <p:ph type="title"/>
          </p:nvPr>
        </p:nvSpPr>
        <p:spPr>
          <a:xfrm>
            <a:off x="537882" y="412477"/>
            <a:ext cx="11144922" cy="867684"/>
          </a:xfrm>
          <a:prstGeom prst="rect">
            <a:avLst/>
          </a:prstGeom>
        </p:spPr>
        <p:txBody>
          <a:bodyPr/>
          <a:lstStyle/>
          <a:p>
            <a:endParaRPr lang="nl-NL"/>
          </a:p>
        </p:txBody>
      </p:sp>
      <p:sp>
        <p:nvSpPr>
          <p:cNvPr id="11" name="Tijdelijke aanduiding voor inhoud 2">
            <a:extLst>
              <a:ext uri="{FF2B5EF4-FFF2-40B4-BE49-F238E27FC236}">
                <a16:creationId xmlns:a16="http://schemas.microsoft.com/office/drawing/2014/main" id="{2AF9BE3C-D98B-1145-B3B9-29CC71E86FEA}"/>
              </a:ext>
            </a:extLst>
          </p:cNvPr>
          <p:cNvSpPr>
            <a:spLocks noGrp="1"/>
          </p:cNvSpPr>
          <p:nvPr>
            <p:ph sz="quarter" idx="16" hasCustomPrompt="1"/>
          </p:nvPr>
        </p:nvSpPr>
        <p:spPr>
          <a:xfrm>
            <a:off x="6110343" y="1461856"/>
            <a:ext cx="5389200" cy="3888000"/>
          </a:xfrm>
          <a:prstGeom prst="rect">
            <a:avLst/>
          </a:prstGeom>
        </p:spPr>
        <p:txBody>
          <a:bodyPr/>
          <a:lstStyle>
            <a:lvl1pPr marL="198900" indent="-198900">
              <a:buClr>
                <a:srgbClr val="EE731A"/>
              </a:buClr>
              <a:buFont typeface="Arial" panose="020B0604020202020204" pitchFamily="34" charset="0"/>
              <a:buChar char="•"/>
              <a:defRPr sz="2100" baseline="0">
                <a:solidFill>
                  <a:schemeClr val="tx1"/>
                </a:solidFill>
              </a:defRPr>
            </a:lvl1pPr>
          </a:lstStyle>
          <a:p>
            <a:r>
              <a:rPr lang="nl-NL" err="1"/>
              <a:t>Text</a:t>
            </a:r>
            <a:r>
              <a:rPr lang="nl-NL"/>
              <a:t>
</a:t>
            </a:r>
            <a:r>
              <a:rPr lang="nl-NL" err="1"/>
              <a:t>Text</a:t>
            </a:r>
            <a:r>
              <a:rPr lang="nl-NL"/>
              <a:t>
</a:t>
            </a:r>
            <a:r>
              <a:rPr lang="nl-NL" err="1"/>
              <a:t>Text</a:t>
            </a:r>
            <a:r>
              <a:rPr lang="nl-NL"/>
              <a:t>
</a:t>
            </a:r>
            <a:r>
              <a:rPr lang="nl-NL" err="1"/>
              <a:t>Text</a:t>
            </a:r>
            <a:r>
              <a:rPr lang="nl-NL"/>
              <a:t>
</a:t>
            </a:r>
            <a:r>
              <a:rPr lang="nl-NL" err="1"/>
              <a:t>Text</a:t>
            </a:r>
            <a:endParaRPr lang="nl-NL"/>
          </a:p>
          <a:p>
            <a:r>
              <a:rPr lang="nl-NL" err="1"/>
              <a:t>Text</a:t>
            </a:r>
            <a:endParaRPr lang="nl-NL"/>
          </a:p>
          <a:p>
            <a:r>
              <a:rPr lang="nl-NL" err="1"/>
              <a:t>Text</a:t>
            </a:r>
            <a:r>
              <a:rPr lang="nl-NL"/>
              <a:t>
</a:t>
            </a:r>
            <a:r>
              <a:rPr lang="nl-NL" err="1"/>
              <a:t>Text</a:t>
            </a:r>
            <a:endParaRPr lang="nl-NL"/>
          </a:p>
          <a:p>
            <a:r>
              <a:rPr lang="nl-NL" err="1"/>
              <a:t>Text</a:t>
            </a:r>
            <a:endParaRPr lang="nl-NL"/>
          </a:p>
          <a:p>
            <a:endParaRPr lang="nl-NL"/>
          </a:p>
        </p:txBody>
      </p:sp>
    </p:spTree>
    <p:extLst>
      <p:ext uri="{BB962C8B-B14F-4D97-AF65-F5344CB8AC3E}">
        <p14:creationId xmlns:p14="http://schemas.microsoft.com/office/powerpoint/2010/main" val="272026971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GENERIC">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9409560F-09D7-1541-AA3E-48454F3386CB}" type="datetime2">
              <a:rPr lang="nl-NL" smtClean="0"/>
              <a:t>vrijdag 12 april 2024</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Tree>
    <p:extLst>
      <p:ext uri="{BB962C8B-B14F-4D97-AF65-F5344CB8AC3E}">
        <p14:creationId xmlns:p14="http://schemas.microsoft.com/office/powerpoint/2010/main" val="384417219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UB TWO COLUMN VERTIC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a:xfrm>
            <a:off x="537882" y="412477"/>
            <a:ext cx="11144922" cy="867684"/>
          </a:xfrm>
          <a:prstGeom prst="rect">
            <a:avLst/>
          </a:prstGeom>
        </p:spPr>
        <p:txBody>
          <a:bodyPr/>
          <a:lstStyle/>
          <a:p>
            <a:endParaRPr lang="nl-NL"/>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CBB334B0-1517-8E49-8E98-1A6D5ACFD79A}" type="datetime2">
              <a:rPr lang="nl-NL" smtClean="0"/>
              <a:t>vrijdag 12 april 2024</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
        <p:nvSpPr>
          <p:cNvPr id="13" name="Tijdelijke aanduiding voor tekst 12">
            <a:extLst>
              <a:ext uri="{FF2B5EF4-FFF2-40B4-BE49-F238E27FC236}">
                <a16:creationId xmlns:a16="http://schemas.microsoft.com/office/drawing/2014/main" id="{99E194CE-1199-B444-9E43-C863C6A94828}"/>
              </a:ext>
            </a:extLst>
          </p:cNvPr>
          <p:cNvSpPr>
            <a:spLocks noGrp="1"/>
          </p:cNvSpPr>
          <p:nvPr>
            <p:ph type="body" sz="quarter" idx="16"/>
          </p:nvPr>
        </p:nvSpPr>
        <p:spPr>
          <a:xfrm>
            <a:off x="537882" y="1399343"/>
            <a:ext cx="11144922" cy="471498"/>
          </a:xfrm>
          <a:prstGeom prst="rect">
            <a:avLst/>
          </a:prstGeom>
        </p:spPr>
        <p:txBody>
          <a:bodyPr/>
          <a:lstStyle>
            <a:lvl1pPr>
              <a:defRPr sz="3000" baseline="0">
                <a:solidFill>
                  <a:srgbClr val="00B7EE"/>
                </a:solidFill>
                <a:latin typeface="Open Sans SemiBold" panose="020B0606030504020204" pitchFamily="34" charset="0"/>
              </a:defRPr>
            </a:lvl1pPr>
          </a:lstStyle>
          <a:p>
            <a:endParaRPr lang="nl-NL"/>
          </a:p>
        </p:txBody>
      </p:sp>
      <p:sp>
        <p:nvSpPr>
          <p:cNvPr id="16" name="Tijdelijke aanduiding voor inhoud 2">
            <a:extLst>
              <a:ext uri="{FF2B5EF4-FFF2-40B4-BE49-F238E27FC236}">
                <a16:creationId xmlns:a16="http://schemas.microsoft.com/office/drawing/2014/main" id="{F897C773-B67B-E142-9E01-29A0177E2FFF}"/>
              </a:ext>
            </a:extLst>
          </p:cNvPr>
          <p:cNvSpPr>
            <a:spLocks noGrp="1"/>
          </p:cNvSpPr>
          <p:nvPr>
            <p:ph sz="quarter" idx="15" hasCustomPrompt="1"/>
          </p:nvPr>
        </p:nvSpPr>
        <p:spPr>
          <a:xfrm>
            <a:off x="537882" y="1881852"/>
            <a:ext cx="11144919" cy="1221360"/>
          </a:xfrm>
          <a:prstGeom prst="rect">
            <a:avLst/>
          </a:prstGeom>
        </p:spPr>
        <p:txBody>
          <a:bodyPr wrap="square">
            <a:spAutoFit/>
          </a:bodyPr>
          <a:lstStyle>
            <a:lvl1pPr marL="198900" indent="-198900">
              <a:buClr>
                <a:srgbClr val="EE731A"/>
              </a:buClr>
              <a:buFont typeface="Arial" panose="020B0604020202020204" pitchFamily="34" charset="0"/>
              <a:buChar char="•"/>
              <a:defRPr sz="2100" baseline="0">
                <a:solidFill>
                  <a:schemeClr val="tx1"/>
                </a:solidFill>
              </a:defRPr>
            </a:lvl1pPr>
          </a:lstStyle>
          <a:p>
            <a:r>
              <a:rPr lang="nl-NL" err="1"/>
              <a:t>Text</a:t>
            </a:r>
            <a:r>
              <a:rPr lang="nl-NL"/>
              <a:t>
</a:t>
            </a:r>
            <a:r>
              <a:rPr lang="nl-NL" err="1"/>
              <a:t>Text</a:t>
            </a:r>
            <a:r>
              <a:rPr lang="nl-NL"/>
              <a:t>
</a:t>
            </a:r>
            <a:r>
              <a:rPr lang="nl-NL" err="1"/>
              <a:t>Text</a:t>
            </a:r>
            <a:endParaRPr lang="nl-NL"/>
          </a:p>
        </p:txBody>
      </p:sp>
      <p:sp>
        <p:nvSpPr>
          <p:cNvPr id="17" name="Tijdelijke aanduiding voor tekst 12">
            <a:extLst>
              <a:ext uri="{FF2B5EF4-FFF2-40B4-BE49-F238E27FC236}">
                <a16:creationId xmlns:a16="http://schemas.microsoft.com/office/drawing/2014/main" id="{22D87F01-9DD2-8D4D-9195-78BF27BC2C14}"/>
              </a:ext>
            </a:extLst>
          </p:cNvPr>
          <p:cNvSpPr>
            <a:spLocks noGrp="1"/>
          </p:cNvSpPr>
          <p:nvPr>
            <p:ph type="body" sz="quarter" idx="17"/>
          </p:nvPr>
        </p:nvSpPr>
        <p:spPr>
          <a:xfrm>
            <a:off x="537882" y="3485645"/>
            <a:ext cx="11144921" cy="471498"/>
          </a:xfrm>
          <a:prstGeom prst="rect">
            <a:avLst/>
          </a:prstGeom>
        </p:spPr>
        <p:txBody>
          <a:bodyPr/>
          <a:lstStyle>
            <a:lvl1pPr>
              <a:defRPr sz="3000" baseline="0">
                <a:solidFill>
                  <a:srgbClr val="00B7EE"/>
                </a:solidFill>
                <a:latin typeface="Open Sans SemiBold" panose="020B0606030504020204" pitchFamily="34" charset="0"/>
              </a:defRPr>
            </a:lvl1pPr>
          </a:lstStyle>
          <a:p>
            <a:endParaRPr lang="nl-NL"/>
          </a:p>
        </p:txBody>
      </p:sp>
      <p:sp>
        <p:nvSpPr>
          <p:cNvPr id="20" name="Tijdelijke aanduiding voor inhoud 2">
            <a:extLst>
              <a:ext uri="{FF2B5EF4-FFF2-40B4-BE49-F238E27FC236}">
                <a16:creationId xmlns:a16="http://schemas.microsoft.com/office/drawing/2014/main" id="{F81BD049-5E4B-9149-B907-EEBC60CA8844}"/>
              </a:ext>
            </a:extLst>
          </p:cNvPr>
          <p:cNvSpPr>
            <a:spLocks noGrp="1"/>
          </p:cNvSpPr>
          <p:nvPr>
            <p:ph sz="quarter" idx="18" hasCustomPrompt="1"/>
          </p:nvPr>
        </p:nvSpPr>
        <p:spPr>
          <a:xfrm>
            <a:off x="537882" y="3957143"/>
            <a:ext cx="11144921" cy="1640449"/>
          </a:xfrm>
          <a:prstGeom prst="rect">
            <a:avLst/>
          </a:prstGeom>
        </p:spPr>
        <p:txBody>
          <a:bodyPr wrap="square">
            <a:spAutoFit/>
          </a:bodyPr>
          <a:lstStyle>
            <a:lvl1pPr marL="198900" indent="-198900">
              <a:buClr>
                <a:srgbClr val="EE731A"/>
              </a:buClr>
              <a:buFont typeface="Arial" panose="020B0604020202020204" pitchFamily="34" charset="0"/>
              <a:buChar char="•"/>
              <a:defRPr sz="2100" baseline="0">
                <a:solidFill>
                  <a:schemeClr val="tx1"/>
                </a:solidFill>
              </a:defRPr>
            </a:lvl1pPr>
          </a:lstStyle>
          <a:p>
            <a:r>
              <a:rPr lang="nl-NL" err="1"/>
              <a:t>Text</a:t>
            </a:r>
            <a:r>
              <a:rPr lang="nl-NL"/>
              <a:t>
</a:t>
            </a:r>
            <a:r>
              <a:rPr lang="nl-NL" err="1"/>
              <a:t>Text</a:t>
            </a:r>
            <a:r>
              <a:rPr lang="nl-NL"/>
              <a:t>
</a:t>
            </a:r>
            <a:r>
              <a:rPr lang="nl-NL" err="1"/>
              <a:t>Text</a:t>
            </a:r>
            <a:endParaRPr lang="nl-NL"/>
          </a:p>
          <a:p>
            <a:r>
              <a:rPr lang="nl-NL" err="1"/>
              <a:t>Text</a:t>
            </a:r>
            <a:endParaRPr lang="nl-NL"/>
          </a:p>
        </p:txBody>
      </p:sp>
    </p:spTree>
    <p:extLst>
      <p:ext uri="{BB962C8B-B14F-4D97-AF65-F5344CB8AC3E}">
        <p14:creationId xmlns:p14="http://schemas.microsoft.com/office/powerpoint/2010/main" val="193318240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FULL 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5AB97BA9-CF0A-E84E-8749-19F48DD9B11A}" type="datetime2">
              <a:rPr lang="nl-NL" smtClean="0"/>
              <a:t>vrijdag 12 april 2024</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
        <p:nvSpPr>
          <p:cNvPr id="3" name="Tijdelijke aanduiding voor afbeelding 2">
            <a:extLst>
              <a:ext uri="{FF2B5EF4-FFF2-40B4-BE49-F238E27FC236}">
                <a16:creationId xmlns:a16="http://schemas.microsoft.com/office/drawing/2014/main" id="{C18FF14D-DE4B-5145-AA10-4DA74DE2D516}"/>
              </a:ext>
            </a:extLst>
          </p:cNvPr>
          <p:cNvSpPr>
            <a:spLocks noGrp="1"/>
          </p:cNvSpPr>
          <p:nvPr>
            <p:ph type="pic" sz="quarter" idx="13"/>
          </p:nvPr>
        </p:nvSpPr>
        <p:spPr>
          <a:xfrm>
            <a:off x="0" y="0"/>
            <a:ext cx="12192000" cy="6062870"/>
          </a:xfrm>
          <a:prstGeom prst="rect">
            <a:avLst/>
          </a:prstGeom>
        </p:spPr>
        <p:txBody>
          <a:bodyPr tIns="1080000"/>
          <a:lstStyle>
            <a:lvl1pPr algn="ctr">
              <a:defRPr>
                <a:solidFill>
                  <a:schemeClr val="bg1"/>
                </a:solidFill>
              </a:defRPr>
            </a:lvl1pPr>
          </a:lstStyle>
          <a:p>
            <a:endParaRPr lang="nl-NL"/>
          </a:p>
        </p:txBody>
      </p:sp>
    </p:spTree>
    <p:extLst>
      <p:ext uri="{BB962C8B-B14F-4D97-AF65-F5344CB8AC3E}">
        <p14:creationId xmlns:p14="http://schemas.microsoft.com/office/powerpoint/2010/main" val="273840388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6DB27365-2F06-6844-B8A5-69B9719875E4}" type="datetime2">
              <a:rPr lang="nl-NL" smtClean="0"/>
              <a:t>vrijdag 12 april 2024</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
        <p:nvSpPr>
          <p:cNvPr id="4" name="Tijdelijke aanduiding voor tekst 3">
            <a:extLst>
              <a:ext uri="{FF2B5EF4-FFF2-40B4-BE49-F238E27FC236}">
                <a16:creationId xmlns:a16="http://schemas.microsoft.com/office/drawing/2014/main" id="{18C3B9D9-D47F-E64C-B5FB-5C72B67A68D4}"/>
              </a:ext>
            </a:extLst>
          </p:cNvPr>
          <p:cNvSpPr>
            <a:spLocks noGrp="1"/>
          </p:cNvSpPr>
          <p:nvPr>
            <p:ph type="body" sz="quarter" idx="13" hasCustomPrompt="1"/>
          </p:nvPr>
        </p:nvSpPr>
        <p:spPr>
          <a:xfrm>
            <a:off x="537882" y="2462709"/>
            <a:ext cx="11145600" cy="774700"/>
          </a:xfrm>
          <a:prstGeom prst="rect">
            <a:avLst/>
          </a:prstGeom>
        </p:spPr>
        <p:txBody>
          <a:bodyPr/>
          <a:lstStyle>
            <a:lvl1pPr algn="ctr">
              <a:defRPr sz="4400" baseline="0">
                <a:solidFill>
                  <a:schemeClr val="bg1"/>
                </a:solidFill>
                <a:latin typeface="Open Sans SemiBold" panose="020B0606030504020204" pitchFamily="34" charset="0"/>
              </a:defRPr>
            </a:lvl1pPr>
          </a:lstStyle>
          <a:p>
            <a:r>
              <a:rPr lang="nl-NL" err="1"/>
              <a:t>Thank</a:t>
            </a:r>
            <a:r>
              <a:rPr lang="nl-NL"/>
              <a:t> </a:t>
            </a:r>
            <a:r>
              <a:rPr lang="nl-NL" err="1"/>
              <a:t>you</a:t>
            </a:r>
            <a:r>
              <a:rPr lang="nl-NL"/>
              <a:t>!</a:t>
            </a:r>
          </a:p>
        </p:txBody>
      </p:sp>
      <p:sp>
        <p:nvSpPr>
          <p:cNvPr id="9" name="Tijdelijke aanduiding voor inhoud 2">
            <a:extLst>
              <a:ext uri="{FF2B5EF4-FFF2-40B4-BE49-F238E27FC236}">
                <a16:creationId xmlns:a16="http://schemas.microsoft.com/office/drawing/2014/main" id="{611D22F6-CF91-A141-9E4D-70FE81B1761B}"/>
              </a:ext>
            </a:extLst>
          </p:cNvPr>
          <p:cNvSpPr>
            <a:spLocks noGrp="1"/>
          </p:cNvSpPr>
          <p:nvPr>
            <p:ph sz="quarter" idx="15" hasCustomPrompt="1"/>
          </p:nvPr>
        </p:nvSpPr>
        <p:spPr>
          <a:xfrm>
            <a:off x="3416082" y="3429000"/>
            <a:ext cx="5389200" cy="2195513"/>
          </a:xfrm>
          <a:prstGeom prst="rect">
            <a:avLst/>
          </a:prstGeom>
        </p:spPr>
        <p:txBody>
          <a:bodyPr wrap="square">
            <a:noAutofit/>
          </a:bodyPr>
          <a:lstStyle>
            <a:lvl1pPr marL="0" indent="0" algn="ctr">
              <a:buClr>
                <a:srgbClr val="EE731A"/>
              </a:buClr>
              <a:buFontTx/>
              <a:buNone/>
              <a:defRPr sz="2100" baseline="0">
                <a:solidFill>
                  <a:schemeClr val="bg1"/>
                </a:solidFill>
              </a:defRPr>
            </a:lvl1pPr>
          </a:lstStyle>
          <a:p>
            <a:r>
              <a:rPr lang="nl-NL" err="1"/>
              <a:t>Text</a:t>
            </a:r>
            <a:endParaRPr lang="nl-NL"/>
          </a:p>
        </p:txBody>
      </p:sp>
    </p:spTree>
    <p:extLst>
      <p:ext uri="{BB962C8B-B14F-4D97-AF65-F5344CB8AC3E}">
        <p14:creationId xmlns:p14="http://schemas.microsoft.com/office/powerpoint/2010/main" val="41498237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3543"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GENERIC">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C2B7B323-1BBF-154D-9615-F7F8C12858F4}" type="datetime2">
              <a:rPr lang="nl-NL" smtClean="0"/>
              <a:t>vrijdag 12 april 2024</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Tree>
    <p:extLst>
      <p:ext uri="{BB962C8B-B14F-4D97-AF65-F5344CB8AC3E}">
        <p14:creationId xmlns:p14="http://schemas.microsoft.com/office/powerpoint/2010/main" val="133455051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GENERIC">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BD6842B2-56C3-D54C-9729-905D554F93B8}" type="datetime2">
              <a:rPr lang="nl-NL" smtClean="0"/>
              <a:t>vrijdag 12 april 2024</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Tree>
    <p:extLst>
      <p:ext uri="{BB962C8B-B14F-4D97-AF65-F5344CB8AC3E}">
        <p14:creationId xmlns:p14="http://schemas.microsoft.com/office/powerpoint/2010/main" val="325511357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GENERIC">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BD6842B2-56C3-D54C-9729-905D554F93B8}" type="datetime2">
              <a:rPr lang="nl-NL" smtClean="0"/>
              <a:t>vrijdag 12 april 2024</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Tree>
    <p:extLst>
      <p:ext uri="{BB962C8B-B14F-4D97-AF65-F5344CB8AC3E}">
        <p14:creationId xmlns:p14="http://schemas.microsoft.com/office/powerpoint/2010/main" val="303108618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UILT ENVIRONM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CAABC345-69CA-A944-8CD9-FFF238BA6EFB}" type="datetime2">
              <a:rPr lang="nl-NL" smtClean="0"/>
              <a:t>vrijdag 12 april 2024</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pic>
        <p:nvPicPr>
          <p:cNvPr id="20" name="Afbeelding 19">
            <a:extLst>
              <a:ext uri="{FF2B5EF4-FFF2-40B4-BE49-F238E27FC236}">
                <a16:creationId xmlns:a16="http://schemas.microsoft.com/office/drawing/2014/main" id="{7915C8A6-1C65-1B4D-96DE-491178A58B6D}"/>
              </a:ext>
            </a:extLst>
          </p:cNvPr>
          <p:cNvPicPr>
            <a:picLocks noChangeAspect="1"/>
          </p:cNvPicPr>
          <p:nvPr userDrawn="1"/>
        </p:nvPicPr>
        <p:blipFill>
          <a:blip r:embed="rId3"/>
          <a:stretch>
            <a:fillRect/>
          </a:stretch>
        </p:blipFill>
        <p:spPr>
          <a:xfrm>
            <a:off x="370196" y="0"/>
            <a:ext cx="1357004" cy="1515533"/>
          </a:xfrm>
          <a:prstGeom prst="rect">
            <a:avLst/>
          </a:prstGeom>
        </p:spPr>
      </p:pic>
    </p:spTree>
    <p:extLst>
      <p:ext uri="{BB962C8B-B14F-4D97-AF65-F5344CB8AC3E}">
        <p14:creationId xmlns:p14="http://schemas.microsoft.com/office/powerpoint/2010/main" val="92528040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ATA SCIENCE AI">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07072F27-C774-C541-A0DB-86DF7F09557D}" type="datetime2">
              <a:rPr lang="nl-NL" smtClean="0"/>
              <a:t>vrijdag 12 april 2024</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pic>
        <p:nvPicPr>
          <p:cNvPr id="20" name="Afbeelding 19">
            <a:extLst>
              <a:ext uri="{FF2B5EF4-FFF2-40B4-BE49-F238E27FC236}">
                <a16:creationId xmlns:a16="http://schemas.microsoft.com/office/drawing/2014/main" id="{7915C8A6-1C65-1B4D-96DE-491178A58B6D}"/>
              </a:ext>
            </a:extLst>
          </p:cNvPr>
          <p:cNvPicPr>
            <a:picLocks noChangeAspect="1"/>
          </p:cNvPicPr>
          <p:nvPr userDrawn="1"/>
        </p:nvPicPr>
        <p:blipFill>
          <a:blip r:embed="rId3"/>
          <a:stretch>
            <a:fillRect/>
          </a:stretch>
        </p:blipFill>
        <p:spPr>
          <a:xfrm>
            <a:off x="370196" y="3525"/>
            <a:ext cx="1357004" cy="1508483"/>
          </a:xfrm>
          <a:prstGeom prst="rect">
            <a:avLst/>
          </a:prstGeom>
        </p:spPr>
      </p:pic>
    </p:spTree>
    <p:extLst>
      <p:ext uri="{BB962C8B-B14F-4D97-AF65-F5344CB8AC3E}">
        <p14:creationId xmlns:p14="http://schemas.microsoft.com/office/powerpoint/2010/main" val="240956339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FACILIT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69338287-3AF1-3343-8F1E-141790FD5731}" type="datetime2">
              <a:rPr lang="nl-NL" smtClean="0"/>
              <a:t>vrijdag 12 april 2024</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pic>
        <p:nvPicPr>
          <p:cNvPr id="20" name="Afbeelding 19">
            <a:extLst>
              <a:ext uri="{FF2B5EF4-FFF2-40B4-BE49-F238E27FC236}">
                <a16:creationId xmlns:a16="http://schemas.microsoft.com/office/drawing/2014/main" id="{7915C8A6-1C65-1B4D-96DE-491178A58B6D}"/>
              </a:ext>
            </a:extLst>
          </p:cNvPr>
          <p:cNvPicPr>
            <a:picLocks noChangeAspect="1"/>
          </p:cNvPicPr>
          <p:nvPr userDrawn="1"/>
        </p:nvPicPr>
        <p:blipFill>
          <a:blip r:embed="rId3"/>
          <a:stretch>
            <a:fillRect/>
          </a:stretch>
        </p:blipFill>
        <p:spPr>
          <a:xfrm>
            <a:off x="370196" y="0"/>
            <a:ext cx="1357004" cy="1357004"/>
          </a:xfrm>
          <a:prstGeom prst="rect">
            <a:avLst/>
          </a:prstGeom>
        </p:spPr>
      </p:pic>
    </p:spTree>
    <p:extLst>
      <p:ext uri="{BB962C8B-B14F-4D97-AF65-F5344CB8AC3E}">
        <p14:creationId xmlns:p14="http://schemas.microsoft.com/office/powerpoint/2010/main" val="241147439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GAM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E5568E9F-E84D-C14D-8FA6-15284E6958F8}" type="datetime2">
              <a:rPr lang="nl-NL" smtClean="0"/>
              <a:t>vrijdag 12 april 2024</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pic>
        <p:nvPicPr>
          <p:cNvPr id="20" name="Afbeelding 19">
            <a:extLst>
              <a:ext uri="{FF2B5EF4-FFF2-40B4-BE49-F238E27FC236}">
                <a16:creationId xmlns:a16="http://schemas.microsoft.com/office/drawing/2014/main" id="{7915C8A6-1C65-1B4D-96DE-491178A58B6D}"/>
              </a:ext>
            </a:extLst>
          </p:cNvPr>
          <p:cNvPicPr>
            <a:picLocks noChangeAspect="1"/>
          </p:cNvPicPr>
          <p:nvPr userDrawn="1"/>
        </p:nvPicPr>
        <p:blipFill>
          <a:blip r:embed="rId3"/>
          <a:stretch>
            <a:fillRect/>
          </a:stretch>
        </p:blipFill>
        <p:spPr>
          <a:xfrm>
            <a:off x="370196" y="0"/>
            <a:ext cx="1357004" cy="1357004"/>
          </a:xfrm>
          <a:prstGeom prst="rect">
            <a:avLst/>
          </a:prstGeom>
        </p:spPr>
      </p:pic>
    </p:spTree>
    <p:extLst>
      <p:ext uri="{BB962C8B-B14F-4D97-AF65-F5344CB8AC3E}">
        <p14:creationId xmlns:p14="http://schemas.microsoft.com/office/powerpoint/2010/main" val="5441753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jpe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8.xml"/><Relationship Id="rId7" Type="http://schemas.openxmlformats.org/officeDocument/2006/relationships/slideLayout" Target="../slideLayouts/slideLayout22.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5" Type="http://schemas.openxmlformats.org/officeDocument/2006/relationships/slideLayout" Target="../slideLayouts/slideLayout20.xml"/><Relationship Id="rId4" Type="http://schemas.openxmlformats.org/officeDocument/2006/relationships/slideLayout" Target="../slideLayouts/slideLayout19.xml"/><Relationship Id="rId9" Type="http://schemas.openxmlformats.org/officeDocument/2006/relationships/image" Target="../media/image25.jpe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7">
            <a:lum/>
          </a:blip>
          <a:srcRect/>
          <a:stretch>
            <a:fillRect/>
          </a:stretch>
        </a:blipFill>
        <a:effectLst/>
      </p:bgPr>
    </p:bg>
    <p:spTree>
      <p:nvGrpSpPr>
        <p:cNvPr id="1" name=""/>
        <p:cNvGrpSpPr/>
        <p:nvPr/>
      </p:nvGrpSpPr>
      <p:grpSpPr>
        <a:xfrm>
          <a:off x="0" y="0"/>
          <a:ext cx="0" cy="0"/>
          <a:chOff x="0" y="0"/>
          <a:chExt cx="0" cy="0"/>
        </a:xfrm>
      </p:grpSpPr>
      <p:sp>
        <p:nvSpPr>
          <p:cNvPr id="4" name="Tijdelijke aanduiding voor datum 3">
            <a:extLst>
              <a:ext uri="{FF2B5EF4-FFF2-40B4-BE49-F238E27FC236}">
                <a16:creationId xmlns:a16="http://schemas.microsoft.com/office/drawing/2014/main" id="{4EC7C305-8803-294D-8292-E4B8A5D90592}"/>
              </a:ext>
            </a:extLst>
          </p:cNvPr>
          <p:cNvSpPr>
            <a:spLocks noGrp="1"/>
          </p:cNvSpPr>
          <p:nvPr>
            <p:ph type="dt" sz="half" idx="2"/>
          </p:nvPr>
        </p:nvSpPr>
        <p:spPr>
          <a:xfrm>
            <a:off x="1645459" y="6356350"/>
            <a:ext cx="2376207" cy="365125"/>
          </a:xfrm>
          <a:prstGeom prst="rect">
            <a:avLst/>
          </a:prstGeom>
        </p:spPr>
        <p:txBody>
          <a:bodyPr vert="horz" lIns="91440" tIns="45720" rIns="91440" bIns="45720" rtlCol="0" anchor="ctr"/>
          <a:lstStyle>
            <a:lvl1pPr algn="l">
              <a:defRPr sz="1200" baseline="0">
                <a:solidFill>
                  <a:schemeClr val="bg1"/>
                </a:solidFill>
                <a:latin typeface="Open Sans" panose="020B0606030504020204" pitchFamily="34" charset="0"/>
              </a:defRPr>
            </a:lvl1pPr>
          </a:lstStyle>
          <a:p>
            <a:fld id="{9D204BC3-D550-6C4A-888D-7B95F79F4232}" type="datetime2">
              <a:rPr lang="nl-NL" smtClean="0"/>
              <a:t>vrijdag 12 april 2024</a:t>
            </a:fld>
            <a:endParaRPr lang="nl-NL"/>
          </a:p>
        </p:txBody>
      </p:sp>
      <p:sp>
        <p:nvSpPr>
          <p:cNvPr id="6" name="Tijdelijke aanduiding voor dianummer 5">
            <a:extLst>
              <a:ext uri="{FF2B5EF4-FFF2-40B4-BE49-F238E27FC236}">
                <a16:creationId xmlns:a16="http://schemas.microsoft.com/office/drawing/2014/main" id="{9F107B27-7C33-B241-9977-65097EBA9318}"/>
              </a:ext>
            </a:extLst>
          </p:cNvPr>
          <p:cNvSpPr>
            <a:spLocks noGrp="1"/>
          </p:cNvSpPr>
          <p:nvPr>
            <p:ph type="sldNum" sz="quarter" idx="4"/>
          </p:nvPr>
        </p:nvSpPr>
        <p:spPr>
          <a:xfrm>
            <a:off x="591191" y="6356350"/>
            <a:ext cx="611076" cy="365125"/>
          </a:xfrm>
          <a:prstGeom prst="rect">
            <a:avLst/>
          </a:prstGeom>
        </p:spPr>
        <p:txBody>
          <a:bodyPr vert="horz" lIns="91440" tIns="45720" rIns="91440" bIns="45720" rtlCol="0" anchor="ctr"/>
          <a:lstStyle>
            <a:lvl1pPr algn="l">
              <a:defRPr sz="1200" baseline="0">
                <a:solidFill>
                  <a:schemeClr val="bg1"/>
                </a:solidFill>
                <a:latin typeface="Open Sans" panose="020B0606030504020204" pitchFamily="34" charset="0"/>
              </a:defRPr>
            </a:lvl1pPr>
          </a:lstStyle>
          <a:p>
            <a:fld id="{AA6C878E-6624-8940-965B-E61AF946BCDB}" type="slidenum">
              <a:rPr lang="nl-NL" smtClean="0"/>
              <a:pPr/>
              <a:t>‹#›</a:t>
            </a:fld>
            <a:endParaRPr lang="nl-NL"/>
          </a:p>
        </p:txBody>
      </p:sp>
      <p:sp>
        <p:nvSpPr>
          <p:cNvPr id="7" name="Titel 1">
            <a:extLst>
              <a:ext uri="{FF2B5EF4-FFF2-40B4-BE49-F238E27FC236}">
                <a16:creationId xmlns:a16="http://schemas.microsoft.com/office/drawing/2014/main" id="{8FB66662-2302-534E-9988-D5B985E0B6A3}"/>
              </a:ext>
            </a:extLst>
          </p:cNvPr>
          <p:cNvSpPr txBox="1">
            <a:spLocks/>
          </p:cNvSpPr>
          <p:nvPr userDrawn="1"/>
        </p:nvSpPr>
        <p:spPr>
          <a:xfrm>
            <a:off x="2143298" y="3789970"/>
            <a:ext cx="8588433" cy="1388860"/>
          </a:xfrm>
          <a:prstGeom prst="rect">
            <a:avLst/>
          </a:prstGeom>
        </p:spPr>
        <p:txBody>
          <a:bodyPr wrap="square" anchor="t" anchorCtr="0">
            <a:noAutofit/>
          </a:bodyPr>
          <a:lstStyle>
            <a:lvl1pPr algn="l" defTabSz="914400" rtl="0" eaLnBrk="1" latinLnBrk="0" hangingPunct="1">
              <a:lnSpc>
                <a:spcPct val="90000"/>
              </a:lnSpc>
              <a:spcBef>
                <a:spcPct val="0"/>
              </a:spcBef>
              <a:buNone/>
              <a:defRPr sz="4500" b="0" i="0" kern="1200" baseline="0">
                <a:solidFill>
                  <a:srgbClr val="0E3E67"/>
                </a:solidFill>
                <a:latin typeface="Open Sans Semibold" panose="020B0606030504020204" pitchFamily="34" charset="0"/>
                <a:ea typeface="+mj-ea"/>
                <a:cs typeface="+mj-cs"/>
              </a:defRPr>
            </a:lvl1pPr>
          </a:lstStyle>
          <a:p>
            <a:endParaRPr lang="nl-NL">
              <a:solidFill>
                <a:schemeClr val="tx2"/>
              </a:solidFill>
            </a:endParaRPr>
          </a:p>
        </p:txBody>
      </p:sp>
      <p:sp>
        <p:nvSpPr>
          <p:cNvPr id="10" name="Tijdelijke aanduiding voor voettekst 9">
            <a:extLst>
              <a:ext uri="{FF2B5EF4-FFF2-40B4-BE49-F238E27FC236}">
                <a16:creationId xmlns:a16="http://schemas.microsoft.com/office/drawing/2014/main" id="{91BAF26F-AC64-EB4F-BD44-3E005B626A38}"/>
              </a:ext>
            </a:extLst>
          </p:cNvPr>
          <p:cNvSpPr>
            <a:spLocks noGrp="1"/>
          </p:cNvSpPr>
          <p:nvPr>
            <p:ph type="ftr" sz="quarter" idx="3"/>
          </p:nvPr>
        </p:nvSpPr>
        <p:spPr>
          <a:xfrm>
            <a:off x="6012107" y="6356350"/>
            <a:ext cx="3385893" cy="365125"/>
          </a:xfrm>
          <a:prstGeom prst="rect">
            <a:avLst/>
          </a:prstGeom>
        </p:spPr>
        <p:txBody>
          <a:bodyPr vert="horz" lIns="91440" tIns="45720" rIns="91440" bIns="45720" rtlCol="0" anchor="ctr"/>
          <a:lstStyle>
            <a:lvl1pPr algn="l">
              <a:defRPr sz="1200" baseline="0">
                <a:solidFill>
                  <a:schemeClr val="bg1"/>
                </a:solidFill>
                <a:latin typeface="Open Sans" panose="020B0606030504020204" pitchFamily="34" charset="0"/>
              </a:defRPr>
            </a:lvl1pPr>
          </a:lstStyle>
          <a:p>
            <a:r>
              <a:rPr lang="nl-NL"/>
              <a:t>&lt;</a:t>
            </a:r>
            <a:r>
              <a:rPr lang="nl-NL" err="1"/>
              <a:t>Optional</a:t>
            </a:r>
            <a:r>
              <a:rPr lang="nl-NL"/>
              <a:t>&gt;</a:t>
            </a:r>
          </a:p>
        </p:txBody>
      </p:sp>
      <p:sp>
        <p:nvSpPr>
          <p:cNvPr id="11" name="Tijdelijke aanduiding voor titel 10">
            <a:extLst>
              <a:ext uri="{FF2B5EF4-FFF2-40B4-BE49-F238E27FC236}">
                <a16:creationId xmlns:a16="http://schemas.microsoft.com/office/drawing/2014/main" id="{D09ABA41-6BF9-2A46-9E75-DA4409960371}"/>
              </a:ext>
            </a:extLst>
          </p:cNvPr>
          <p:cNvSpPr>
            <a:spLocks noGrp="1" noChangeAspect="1"/>
          </p:cNvSpPr>
          <p:nvPr>
            <p:ph type="title"/>
          </p:nvPr>
        </p:nvSpPr>
        <p:spPr>
          <a:xfrm>
            <a:off x="1727200" y="3564467"/>
            <a:ext cx="9372600" cy="1524000"/>
          </a:xfrm>
          <a:prstGeom prst="rect">
            <a:avLst/>
          </a:prstGeom>
          <a:solidFill>
            <a:schemeClr val="bg1"/>
          </a:solidFill>
        </p:spPr>
        <p:txBody>
          <a:bodyPr vert="horz" wrap="square" lIns="468000" tIns="288000" rIns="468000" bIns="45720" rtlCol="0" anchor="t" anchorCtr="0">
            <a:noAutofit/>
          </a:bodyPr>
          <a:lstStyle/>
          <a:p>
            <a:endParaRPr lang="nl-NL"/>
          </a:p>
        </p:txBody>
      </p:sp>
      <p:sp>
        <p:nvSpPr>
          <p:cNvPr id="14" name="Tijdelijke aanduiding voor tekst 13">
            <a:extLst>
              <a:ext uri="{FF2B5EF4-FFF2-40B4-BE49-F238E27FC236}">
                <a16:creationId xmlns:a16="http://schemas.microsoft.com/office/drawing/2014/main" id="{CCBB489B-C61E-7645-8AA7-236EC08917CB}"/>
              </a:ext>
            </a:extLst>
          </p:cNvPr>
          <p:cNvSpPr>
            <a:spLocks noGrp="1" noChangeAspect="1"/>
          </p:cNvSpPr>
          <p:nvPr>
            <p:ph type="body" idx="1"/>
          </p:nvPr>
        </p:nvSpPr>
        <p:spPr>
          <a:xfrm>
            <a:off x="1727200" y="5088467"/>
            <a:ext cx="9372600" cy="982133"/>
          </a:xfrm>
          <a:prstGeom prst="rect">
            <a:avLst/>
          </a:prstGeom>
          <a:solidFill>
            <a:schemeClr val="bg1"/>
          </a:solidFill>
        </p:spPr>
        <p:txBody>
          <a:bodyPr vert="horz" lIns="468000" tIns="108000" rIns="468000" bIns="360000" rtlCol="0">
            <a:noAutofit/>
          </a:bodyPr>
          <a:lstStyle/>
          <a:p>
            <a:endParaRPr lang="nl-NL"/>
          </a:p>
        </p:txBody>
      </p:sp>
    </p:spTree>
    <p:extLst>
      <p:ext uri="{BB962C8B-B14F-4D97-AF65-F5344CB8AC3E}">
        <p14:creationId xmlns:p14="http://schemas.microsoft.com/office/powerpoint/2010/main" val="1692194415"/>
      </p:ext>
    </p:extLst>
  </p:cSld>
  <p:clrMap bg1="lt1" tx1="dk1" bg2="lt2" tx2="dk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 id="2147483750" r:id="rId5"/>
    <p:sldLayoutId id="2147483715" r:id="rId6"/>
    <p:sldLayoutId id="2147483731" r:id="rId7"/>
    <p:sldLayoutId id="2147483733" r:id="rId8"/>
    <p:sldLayoutId id="2147483735" r:id="rId9"/>
    <p:sldLayoutId id="2147483737" r:id="rId10"/>
    <p:sldLayoutId id="2147483741" r:id="rId11"/>
    <p:sldLayoutId id="2147483739" r:id="rId12"/>
    <p:sldLayoutId id="2147483743" r:id="rId13"/>
    <p:sldLayoutId id="2147483745" r:id="rId14"/>
    <p:sldLayoutId id="2147483718" r:id="rId15"/>
  </p:sldLayoutIdLst>
  <p:hf hdr="0" ftr="0" dt="0"/>
  <p:txStyles>
    <p:titleStyle>
      <a:lvl1pPr algn="l" defTabSz="914400" rtl="0" eaLnBrk="1" latinLnBrk="0" hangingPunct="1">
        <a:lnSpc>
          <a:spcPct val="90000"/>
        </a:lnSpc>
        <a:spcBef>
          <a:spcPct val="0"/>
        </a:spcBef>
        <a:buNone/>
        <a:defRPr sz="4400" kern="1200" baseline="0">
          <a:solidFill>
            <a:schemeClr val="tx2"/>
          </a:solidFill>
          <a:latin typeface="Open Sans Semibold" panose="020B0606030504020204" pitchFamily="34" charset="0"/>
          <a:ea typeface="+mj-ea"/>
          <a:cs typeface="+mj-cs"/>
        </a:defRPr>
      </a:lvl1pPr>
    </p:titleStyle>
    <p:bodyStyle>
      <a:lvl1pPr marL="0" indent="0" algn="l" defTabSz="914400" rtl="0" eaLnBrk="1" latinLnBrk="0" hangingPunct="1">
        <a:lnSpc>
          <a:spcPct val="90000"/>
        </a:lnSpc>
        <a:spcBef>
          <a:spcPts val="1000"/>
        </a:spcBef>
        <a:buFontTx/>
        <a:buNone/>
        <a:defRPr sz="2500" kern="1200" baseline="0">
          <a:solidFill>
            <a:schemeClr val="tx2"/>
          </a:solidFill>
          <a:latin typeface="Open Sans" panose="020B06060305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9">
            <a:lum/>
          </a:blip>
          <a:srcRect/>
          <a:stretch>
            <a:fillRect/>
          </a:stretch>
        </a:blipFill>
        <a:effectLst/>
      </p:bgPr>
    </p:bg>
    <p:spTree>
      <p:nvGrpSpPr>
        <p:cNvPr id="1" name=""/>
        <p:cNvGrpSpPr/>
        <p:nvPr/>
      </p:nvGrpSpPr>
      <p:grpSpPr>
        <a:xfrm>
          <a:off x="0" y="0"/>
          <a:ext cx="0" cy="0"/>
          <a:chOff x="0" y="0"/>
          <a:chExt cx="0" cy="0"/>
        </a:xfrm>
      </p:grpSpPr>
      <p:sp>
        <p:nvSpPr>
          <p:cNvPr id="4" name="Tijdelijke aanduiding voor datum 3">
            <a:extLst>
              <a:ext uri="{FF2B5EF4-FFF2-40B4-BE49-F238E27FC236}">
                <a16:creationId xmlns:a16="http://schemas.microsoft.com/office/drawing/2014/main" id="{4EC7C305-8803-294D-8292-E4B8A5D90592}"/>
              </a:ext>
            </a:extLst>
          </p:cNvPr>
          <p:cNvSpPr>
            <a:spLocks noGrp="1"/>
          </p:cNvSpPr>
          <p:nvPr>
            <p:ph type="dt" sz="half" idx="2"/>
          </p:nvPr>
        </p:nvSpPr>
        <p:spPr>
          <a:xfrm>
            <a:off x="1645459" y="6356350"/>
            <a:ext cx="2376207" cy="365125"/>
          </a:xfrm>
          <a:prstGeom prst="rect">
            <a:avLst/>
          </a:prstGeom>
        </p:spPr>
        <p:txBody>
          <a:bodyPr vert="horz" lIns="91440" tIns="45720" rIns="91440" bIns="45720" rtlCol="0" anchor="ctr"/>
          <a:lstStyle>
            <a:lvl1pPr algn="l">
              <a:defRPr sz="1200" baseline="0">
                <a:solidFill>
                  <a:schemeClr val="bg1"/>
                </a:solidFill>
                <a:latin typeface="Open Sans" panose="020B0606030504020204" pitchFamily="34" charset="0"/>
              </a:defRPr>
            </a:lvl1pPr>
          </a:lstStyle>
          <a:p>
            <a:fld id="{ECC8C2D5-4E6A-5441-84B3-10BD96EE8891}" type="datetime2">
              <a:rPr lang="nl-NL" smtClean="0"/>
              <a:t>vrijdag 12 april 2024</a:t>
            </a:fld>
            <a:endParaRPr lang="nl-NL"/>
          </a:p>
        </p:txBody>
      </p:sp>
      <p:sp>
        <p:nvSpPr>
          <p:cNvPr id="6" name="Tijdelijke aanduiding voor dianummer 5">
            <a:extLst>
              <a:ext uri="{FF2B5EF4-FFF2-40B4-BE49-F238E27FC236}">
                <a16:creationId xmlns:a16="http://schemas.microsoft.com/office/drawing/2014/main" id="{9F107B27-7C33-B241-9977-65097EBA9318}"/>
              </a:ext>
            </a:extLst>
          </p:cNvPr>
          <p:cNvSpPr>
            <a:spLocks noGrp="1"/>
          </p:cNvSpPr>
          <p:nvPr>
            <p:ph type="sldNum" sz="quarter" idx="4"/>
          </p:nvPr>
        </p:nvSpPr>
        <p:spPr>
          <a:xfrm>
            <a:off x="591191" y="6356350"/>
            <a:ext cx="611076" cy="365125"/>
          </a:xfrm>
          <a:prstGeom prst="rect">
            <a:avLst/>
          </a:prstGeom>
        </p:spPr>
        <p:txBody>
          <a:bodyPr vert="horz" lIns="91440" tIns="45720" rIns="91440" bIns="45720" rtlCol="0" anchor="ctr"/>
          <a:lstStyle>
            <a:lvl1pPr algn="l">
              <a:defRPr sz="1200" baseline="0">
                <a:solidFill>
                  <a:schemeClr val="bg1"/>
                </a:solidFill>
                <a:latin typeface="Open Sans" panose="020B0606030504020204" pitchFamily="34" charset="0"/>
              </a:defRPr>
            </a:lvl1pPr>
          </a:lstStyle>
          <a:p>
            <a:fld id="{AA6C878E-6624-8940-965B-E61AF946BCDB}" type="slidenum">
              <a:rPr lang="nl-NL" smtClean="0"/>
              <a:pPr/>
              <a:t>‹#›</a:t>
            </a:fld>
            <a:endParaRPr lang="nl-NL"/>
          </a:p>
        </p:txBody>
      </p:sp>
      <p:sp>
        <p:nvSpPr>
          <p:cNvPr id="7" name="Titel 1">
            <a:extLst>
              <a:ext uri="{FF2B5EF4-FFF2-40B4-BE49-F238E27FC236}">
                <a16:creationId xmlns:a16="http://schemas.microsoft.com/office/drawing/2014/main" id="{8FB66662-2302-534E-9988-D5B985E0B6A3}"/>
              </a:ext>
            </a:extLst>
          </p:cNvPr>
          <p:cNvSpPr txBox="1">
            <a:spLocks/>
          </p:cNvSpPr>
          <p:nvPr userDrawn="1"/>
        </p:nvSpPr>
        <p:spPr>
          <a:xfrm>
            <a:off x="2143298" y="3789970"/>
            <a:ext cx="8588433" cy="1388860"/>
          </a:xfrm>
          <a:prstGeom prst="rect">
            <a:avLst/>
          </a:prstGeom>
        </p:spPr>
        <p:txBody>
          <a:bodyPr wrap="square" anchor="t" anchorCtr="0">
            <a:noAutofit/>
          </a:bodyPr>
          <a:lstStyle>
            <a:lvl1pPr algn="l" defTabSz="914400" rtl="0" eaLnBrk="1" latinLnBrk="0" hangingPunct="1">
              <a:lnSpc>
                <a:spcPct val="90000"/>
              </a:lnSpc>
              <a:spcBef>
                <a:spcPct val="0"/>
              </a:spcBef>
              <a:buNone/>
              <a:defRPr sz="4500" b="0" i="0" kern="1200" baseline="0">
                <a:solidFill>
                  <a:srgbClr val="0E3E67"/>
                </a:solidFill>
                <a:latin typeface="Open Sans Semibold" panose="020B0606030504020204" pitchFamily="34" charset="0"/>
                <a:ea typeface="+mj-ea"/>
                <a:cs typeface="+mj-cs"/>
              </a:defRPr>
            </a:lvl1pPr>
          </a:lstStyle>
          <a:p>
            <a:endParaRPr lang="nl-NL">
              <a:solidFill>
                <a:schemeClr val="tx2"/>
              </a:solidFill>
            </a:endParaRPr>
          </a:p>
        </p:txBody>
      </p:sp>
      <p:sp>
        <p:nvSpPr>
          <p:cNvPr id="10" name="Tijdelijke aanduiding voor voettekst 9">
            <a:extLst>
              <a:ext uri="{FF2B5EF4-FFF2-40B4-BE49-F238E27FC236}">
                <a16:creationId xmlns:a16="http://schemas.microsoft.com/office/drawing/2014/main" id="{91BAF26F-AC64-EB4F-BD44-3E005B626A38}"/>
              </a:ext>
            </a:extLst>
          </p:cNvPr>
          <p:cNvSpPr>
            <a:spLocks noGrp="1"/>
          </p:cNvSpPr>
          <p:nvPr>
            <p:ph type="ftr" sz="quarter" idx="3"/>
          </p:nvPr>
        </p:nvSpPr>
        <p:spPr>
          <a:xfrm>
            <a:off x="6012107" y="6356350"/>
            <a:ext cx="3385893" cy="365125"/>
          </a:xfrm>
          <a:prstGeom prst="rect">
            <a:avLst/>
          </a:prstGeom>
        </p:spPr>
        <p:txBody>
          <a:bodyPr vert="horz" lIns="91440" tIns="45720" rIns="91440" bIns="45720" rtlCol="0" anchor="ctr"/>
          <a:lstStyle>
            <a:lvl1pPr algn="l">
              <a:defRPr sz="1200" baseline="0">
                <a:solidFill>
                  <a:schemeClr val="bg1"/>
                </a:solidFill>
                <a:latin typeface="Open Sans" panose="020B0606030504020204" pitchFamily="34" charset="0"/>
              </a:defRPr>
            </a:lvl1pPr>
          </a:lstStyle>
          <a:p>
            <a:r>
              <a:rPr lang="nl-NL"/>
              <a:t>&lt;Optional&gt;</a:t>
            </a:r>
          </a:p>
        </p:txBody>
      </p:sp>
    </p:spTree>
    <p:extLst>
      <p:ext uri="{BB962C8B-B14F-4D97-AF65-F5344CB8AC3E}">
        <p14:creationId xmlns:p14="http://schemas.microsoft.com/office/powerpoint/2010/main" val="354655194"/>
      </p:ext>
    </p:extLst>
  </p:cSld>
  <p:clrMap bg1="lt1" tx1="dk1" bg2="lt2" tx2="dk2" accent1="accent1" accent2="accent2" accent3="accent3" accent4="accent4" accent5="accent5" accent6="accent6" hlink="hlink" folHlink="folHlink"/>
  <p:sldLayoutIdLst>
    <p:sldLayoutId id="2147483724" r:id="rId1"/>
    <p:sldLayoutId id="2147483721" r:id="rId2"/>
    <p:sldLayoutId id="2147483723" r:id="rId3"/>
    <p:sldLayoutId id="2147483722" r:id="rId4"/>
    <p:sldLayoutId id="2147483720" r:id="rId5"/>
    <p:sldLayoutId id="2147483729" r:id="rId6"/>
    <p:sldLayoutId id="2147483726" r:id="rId7"/>
  </p:sldLayoutIdLst>
  <p:hf hdr="0" ftr="0" dt="0"/>
  <p:txStyles>
    <p:titleStyle>
      <a:lvl1pPr algn="l" defTabSz="914400" rtl="0" eaLnBrk="1" latinLnBrk="0" hangingPunct="1">
        <a:lnSpc>
          <a:spcPct val="90000"/>
        </a:lnSpc>
        <a:spcBef>
          <a:spcPct val="0"/>
        </a:spcBef>
        <a:buNone/>
        <a:defRPr sz="4400" kern="1200" baseline="0">
          <a:solidFill>
            <a:schemeClr val="tx2"/>
          </a:solidFill>
          <a:latin typeface="Open Sans Semibold" panose="020B0606030504020204" pitchFamily="34" charset="0"/>
          <a:ea typeface="+mj-ea"/>
          <a:cs typeface="+mj-cs"/>
        </a:defRPr>
      </a:lvl1pPr>
    </p:titleStyle>
    <p:bodyStyle>
      <a:lvl1pPr marL="0" indent="0" algn="l" defTabSz="914400" rtl="0" eaLnBrk="1" latinLnBrk="0" hangingPunct="1">
        <a:lnSpc>
          <a:spcPct val="90000"/>
        </a:lnSpc>
        <a:spcBef>
          <a:spcPts val="1000"/>
        </a:spcBef>
        <a:buFontTx/>
        <a:buNone/>
        <a:defRPr sz="2500" kern="1200" baseline="0">
          <a:solidFill>
            <a:schemeClr val="tx2"/>
          </a:solidFill>
          <a:latin typeface="Open Sans" panose="020B06060305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420" userDrawn="1">
          <p15:clr>
            <a:srgbClr val="F26B43"/>
          </p15:clr>
        </p15:guide>
        <p15:guide id="3" pos="415"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6.xml"/><Relationship Id="rId5" Type="http://schemas.openxmlformats.org/officeDocument/2006/relationships/image" Target="../media/image33.png"/><Relationship Id="rId4" Type="http://schemas.openxmlformats.org/officeDocument/2006/relationships/image" Target="../media/image32.png"/></Relationships>
</file>

<file path=ppt/slides/_rels/slide6.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png"/><Relationship Id="rId1" Type="http://schemas.openxmlformats.org/officeDocument/2006/relationships/slideLayout" Target="../slideLayouts/slideLayout16.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xml"/><Relationship Id="rId1" Type="http://schemas.openxmlformats.org/officeDocument/2006/relationships/slideLayout" Target="../slideLayouts/slideLayout16.xml"/><Relationship Id="rId5" Type="http://schemas.openxmlformats.org/officeDocument/2006/relationships/image" Target="../media/image42.png"/><Relationship Id="rId4" Type="http://schemas.openxmlformats.org/officeDocument/2006/relationships/image" Target="../media/image41.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jdelijke aanduiding voor tekst 25">
            <a:extLst>
              <a:ext uri="{FF2B5EF4-FFF2-40B4-BE49-F238E27FC236}">
                <a16:creationId xmlns:a16="http://schemas.microsoft.com/office/drawing/2014/main" id="{0C64607B-E8EE-204A-9080-04231F8F550D}"/>
              </a:ext>
            </a:extLst>
          </p:cNvPr>
          <p:cNvSpPr>
            <a:spLocks noGrp="1"/>
          </p:cNvSpPr>
          <p:nvPr>
            <p:ph type="body" sz="quarter" idx="14"/>
          </p:nvPr>
        </p:nvSpPr>
        <p:spPr/>
        <p:txBody>
          <a:bodyPr/>
          <a:lstStyle/>
          <a:p>
            <a:r>
              <a:rPr lang="nl-NL" dirty="0"/>
              <a:t>Soheil Mohammadpour</a:t>
            </a:r>
          </a:p>
          <a:p>
            <a:r>
              <a:rPr lang="nl-NL" dirty="0"/>
              <a:t>231754</a:t>
            </a:r>
          </a:p>
        </p:txBody>
      </p:sp>
      <p:sp>
        <p:nvSpPr>
          <p:cNvPr id="25" name="Titel 24">
            <a:extLst>
              <a:ext uri="{FF2B5EF4-FFF2-40B4-BE49-F238E27FC236}">
                <a16:creationId xmlns:a16="http://schemas.microsoft.com/office/drawing/2014/main" id="{B8C37745-5CAB-B949-8072-79528679CAB3}"/>
              </a:ext>
            </a:extLst>
          </p:cNvPr>
          <p:cNvSpPr>
            <a:spLocks noGrp="1"/>
          </p:cNvSpPr>
          <p:nvPr>
            <p:ph type="title"/>
          </p:nvPr>
        </p:nvSpPr>
        <p:spPr>
          <a:xfrm>
            <a:off x="1727200" y="3308350"/>
            <a:ext cx="9372600" cy="1780117"/>
          </a:xfrm>
        </p:spPr>
        <p:txBody>
          <a:bodyPr/>
          <a:lstStyle/>
          <a:p>
            <a:r>
              <a:rPr lang="en-NL" dirty="0"/>
              <a:t>Project Proposal</a:t>
            </a:r>
            <a:r>
              <a:rPr lang="en-US" dirty="0"/>
              <a:t>: </a:t>
            </a:r>
            <a:br>
              <a:rPr lang="en-US" dirty="0"/>
            </a:br>
            <a:r>
              <a:rPr lang="en-US" dirty="0"/>
              <a:t>Skin Cancer Classification</a:t>
            </a:r>
            <a:endParaRPr lang="nl-NL" dirty="0"/>
          </a:p>
        </p:txBody>
      </p:sp>
    </p:spTree>
    <p:extLst>
      <p:ext uri="{BB962C8B-B14F-4D97-AF65-F5344CB8AC3E}">
        <p14:creationId xmlns:p14="http://schemas.microsoft.com/office/powerpoint/2010/main" val="9891917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jdelijke aanduiding voor tekst 9">
            <a:extLst>
              <a:ext uri="{FF2B5EF4-FFF2-40B4-BE49-F238E27FC236}">
                <a16:creationId xmlns:a16="http://schemas.microsoft.com/office/drawing/2014/main" id="{18A26114-C70A-1045-B928-7E9DEFEB56CE}"/>
              </a:ext>
            </a:extLst>
          </p:cNvPr>
          <p:cNvSpPr>
            <a:spLocks noGrp="1"/>
          </p:cNvSpPr>
          <p:nvPr>
            <p:ph type="body" sz="quarter" idx="16"/>
          </p:nvPr>
        </p:nvSpPr>
        <p:spPr/>
        <p:txBody>
          <a:bodyPr/>
          <a:lstStyle/>
          <a:p>
            <a:r>
              <a:rPr lang="en-NL" dirty="0"/>
              <a:t>Business Understanding</a:t>
            </a:r>
            <a:endParaRPr lang="nl-NL" dirty="0"/>
          </a:p>
        </p:txBody>
      </p:sp>
      <p:sp>
        <p:nvSpPr>
          <p:cNvPr id="9" name="Tijdelijke aanduiding voor inhoud 8">
            <a:extLst>
              <a:ext uri="{FF2B5EF4-FFF2-40B4-BE49-F238E27FC236}">
                <a16:creationId xmlns:a16="http://schemas.microsoft.com/office/drawing/2014/main" id="{4013CABD-8215-8049-872C-2247EFA09829}"/>
              </a:ext>
            </a:extLst>
          </p:cNvPr>
          <p:cNvSpPr>
            <a:spLocks noGrp="1"/>
          </p:cNvSpPr>
          <p:nvPr>
            <p:ph sz="quarter" idx="15"/>
          </p:nvPr>
        </p:nvSpPr>
        <p:spPr>
          <a:xfrm>
            <a:off x="537882" y="1990023"/>
            <a:ext cx="5710247" cy="3627730"/>
          </a:xfrm>
        </p:spPr>
        <p:txBody>
          <a:bodyPr wrap="square" lIns="91440" tIns="45720" rIns="91440" bIns="45720" anchor="t">
            <a:noAutofit/>
          </a:bodyPr>
          <a:lstStyle/>
          <a:p>
            <a:pPr marL="342900" lvl="1" indent="-342900">
              <a:buClr>
                <a:schemeClr val="accent2"/>
              </a:buClr>
            </a:pPr>
            <a:r>
              <a:rPr lang="en-GB" dirty="0">
                <a:latin typeface="Calibri"/>
                <a:ea typeface="Open Sans"/>
                <a:cs typeface="Open Sans"/>
              </a:rPr>
              <a:t>Create the first idea for your application: </a:t>
            </a:r>
            <a:endParaRPr lang="en-US" dirty="0">
              <a:latin typeface="Calibri"/>
              <a:ea typeface="Open Sans"/>
              <a:cs typeface="Open Sans"/>
            </a:endParaRPr>
          </a:p>
          <a:p>
            <a:pPr lvl="1">
              <a:buClr>
                <a:schemeClr val="accent2"/>
              </a:buClr>
            </a:pPr>
            <a:r>
              <a:rPr lang="en-GB" sz="2000" b="1" dirty="0">
                <a:ea typeface="Open Sans"/>
                <a:cs typeface="Open Sans"/>
              </a:rPr>
              <a:t>Problem statement:</a:t>
            </a:r>
            <a:r>
              <a:rPr lang="en-GB" sz="2000" dirty="0">
                <a:ea typeface="Open Sans"/>
                <a:cs typeface="Open Sans"/>
              </a:rPr>
              <a:t> </a:t>
            </a:r>
            <a:r>
              <a:rPr lang="en-US" sz="2000" dirty="0">
                <a:ea typeface="Open Sans"/>
                <a:cs typeface="Open Sans"/>
              </a:rPr>
              <a:t>Current methods of skin lesion diagnosis are subjective and prone to error. There's a need for enhanced speed and precision.</a:t>
            </a:r>
          </a:p>
          <a:p>
            <a:pPr lvl="1">
              <a:buClr>
                <a:schemeClr val="accent2"/>
              </a:buClr>
            </a:pPr>
            <a:r>
              <a:rPr lang="en-US" sz="2000" b="1" dirty="0">
                <a:ea typeface="Open Sans"/>
                <a:cs typeface="Open Sans"/>
              </a:rPr>
              <a:t> Main stakeholder:</a:t>
            </a:r>
            <a:r>
              <a:rPr lang="en-US" sz="2000" dirty="0">
                <a:ea typeface="Open Sans"/>
                <a:cs typeface="Open Sans"/>
              </a:rPr>
              <a:t> Dermatologists, who require fast, accurate, and reliable diagnostic tools.</a:t>
            </a:r>
          </a:p>
          <a:p>
            <a:pPr lvl="1">
              <a:buClr>
                <a:schemeClr val="accent2"/>
              </a:buClr>
            </a:pPr>
            <a:r>
              <a:rPr lang="en-US" sz="2000" b="1" dirty="0">
                <a:ea typeface="Open Sans"/>
                <a:cs typeface="Open Sans"/>
              </a:rPr>
              <a:t> Application idea:</a:t>
            </a:r>
            <a:r>
              <a:rPr lang="en-US" sz="2000" dirty="0">
                <a:ea typeface="Open Sans"/>
                <a:cs typeface="Open Sans"/>
              </a:rPr>
              <a:t> Development of an AI application for image-based classification of skin lesions to assist dermatologists in clinical decision-making.</a:t>
            </a:r>
          </a:p>
          <a:p>
            <a:pPr marL="0" indent="-29210"/>
            <a:endParaRPr lang="en-GB" sz="2400" dirty="0">
              <a:latin typeface="+mn-lt"/>
              <a:ea typeface="Open Sans"/>
              <a:cs typeface="Open Sans"/>
            </a:endParaRPr>
          </a:p>
        </p:txBody>
      </p:sp>
      <p:sp>
        <p:nvSpPr>
          <p:cNvPr id="8" name="Titel 7">
            <a:extLst>
              <a:ext uri="{FF2B5EF4-FFF2-40B4-BE49-F238E27FC236}">
                <a16:creationId xmlns:a16="http://schemas.microsoft.com/office/drawing/2014/main" id="{49EFD80A-BD39-E443-B3AE-61D6EEB72177}"/>
              </a:ext>
            </a:extLst>
          </p:cNvPr>
          <p:cNvSpPr>
            <a:spLocks noGrp="1"/>
          </p:cNvSpPr>
          <p:nvPr>
            <p:ph type="title"/>
          </p:nvPr>
        </p:nvSpPr>
        <p:spPr/>
        <p:txBody>
          <a:bodyPr/>
          <a:lstStyle/>
          <a:p>
            <a:r>
              <a:rPr lang="en-US" dirty="0"/>
              <a:t>Project Pitch</a:t>
            </a:r>
            <a:endParaRPr lang="nl-NL" dirty="0"/>
          </a:p>
        </p:txBody>
      </p:sp>
      <p:sp>
        <p:nvSpPr>
          <p:cNvPr id="11" name="Tijdelijke aanduiding voor dianummer 10">
            <a:extLst>
              <a:ext uri="{FF2B5EF4-FFF2-40B4-BE49-F238E27FC236}">
                <a16:creationId xmlns:a16="http://schemas.microsoft.com/office/drawing/2014/main" id="{C0E6F2AA-432C-0142-A3F8-FAC53D1F0F4C}"/>
              </a:ext>
            </a:extLst>
          </p:cNvPr>
          <p:cNvSpPr>
            <a:spLocks noGrp="1"/>
          </p:cNvSpPr>
          <p:nvPr>
            <p:ph type="sldNum" sz="quarter" idx="12"/>
          </p:nvPr>
        </p:nvSpPr>
        <p:spPr/>
        <p:txBody>
          <a:bodyPr/>
          <a:lstStyle/>
          <a:p>
            <a:fld id="{AA6C878E-6624-8940-965B-E61AF946BCDB}" type="slidenum">
              <a:rPr lang="nl-NL" smtClean="0"/>
              <a:t>2</a:t>
            </a:fld>
            <a:endParaRPr lang="nl-NL"/>
          </a:p>
        </p:txBody>
      </p:sp>
      <p:pic>
        <p:nvPicPr>
          <p:cNvPr id="3" name="Picture 2" descr="A screenshot of a diagram&#10;&#10;Description automatically generated">
            <a:extLst>
              <a:ext uri="{FF2B5EF4-FFF2-40B4-BE49-F238E27FC236}">
                <a16:creationId xmlns:a16="http://schemas.microsoft.com/office/drawing/2014/main" id="{ACC8C8CA-B6CA-F2AD-5858-5F3F160FE32C}"/>
              </a:ext>
            </a:extLst>
          </p:cNvPr>
          <p:cNvPicPr>
            <a:picLocks noChangeAspect="1"/>
          </p:cNvPicPr>
          <p:nvPr/>
        </p:nvPicPr>
        <p:blipFill>
          <a:blip r:embed="rId2"/>
          <a:stretch>
            <a:fillRect/>
          </a:stretch>
        </p:blipFill>
        <p:spPr>
          <a:xfrm>
            <a:off x="6505473" y="519156"/>
            <a:ext cx="4974909" cy="5278139"/>
          </a:xfrm>
          <a:prstGeom prst="rect">
            <a:avLst/>
          </a:prstGeom>
        </p:spPr>
      </p:pic>
    </p:spTree>
    <p:extLst>
      <p:ext uri="{BB962C8B-B14F-4D97-AF65-F5344CB8AC3E}">
        <p14:creationId xmlns:p14="http://schemas.microsoft.com/office/powerpoint/2010/main" val="31277060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jdelijke aanduiding voor tekst 9">
            <a:extLst>
              <a:ext uri="{FF2B5EF4-FFF2-40B4-BE49-F238E27FC236}">
                <a16:creationId xmlns:a16="http://schemas.microsoft.com/office/drawing/2014/main" id="{18A26114-C70A-1045-B928-7E9DEFEB56CE}"/>
              </a:ext>
            </a:extLst>
          </p:cNvPr>
          <p:cNvSpPr>
            <a:spLocks noGrp="1"/>
          </p:cNvSpPr>
          <p:nvPr>
            <p:ph type="body" sz="quarter" idx="16"/>
          </p:nvPr>
        </p:nvSpPr>
        <p:spPr/>
        <p:txBody>
          <a:bodyPr/>
          <a:lstStyle/>
          <a:p>
            <a:r>
              <a:rPr lang="en-US"/>
              <a:t>Deep Learning</a:t>
            </a:r>
            <a:endParaRPr lang="nl-NL"/>
          </a:p>
        </p:txBody>
      </p:sp>
      <p:sp>
        <p:nvSpPr>
          <p:cNvPr id="9" name="Tijdelijke aanduiding voor inhoud 8">
            <a:extLst>
              <a:ext uri="{FF2B5EF4-FFF2-40B4-BE49-F238E27FC236}">
                <a16:creationId xmlns:a16="http://schemas.microsoft.com/office/drawing/2014/main" id="{4013CABD-8215-8049-872C-2247EFA09829}"/>
              </a:ext>
            </a:extLst>
          </p:cNvPr>
          <p:cNvSpPr>
            <a:spLocks noGrp="1"/>
          </p:cNvSpPr>
          <p:nvPr>
            <p:ph sz="quarter" idx="15"/>
          </p:nvPr>
        </p:nvSpPr>
        <p:spPr>
          <a:xfrm>
            <a:off x="537882" y="1990022"/>
            <a:ext cx="11144920" cy="3953577"/>
          </a:xfrm>
        </p:spPr>
        <p:txBody>
          <a:bodyPr wrap="square" lIns="91440" tIns="45720" rIns="91440" bIns="45720" anchor="t">
            <a:noAutofit/>
          </a:bodyPr>
          <a:lstStyle/>
          <a:p>
            <a:pPr marL="0" indent="-29210"/>
            <a:r>
              <a:rPr lang="en-GB" sz="2400" dirty="0">
                <a:latin typeface="Calibri"/>
                <a:ea typeface="Open Sans"/>
                <a:cs typeface="Open Sans"/>
              </a:rPr>
              <a:t> Explain your image classification problem: </a:t>
            </a:r>
          </a:p>
          <a:p>
            <a:pPr lvl="1">
              <a:buClr>
                <a:schemeClr val="accent2"/>
              </a:buClr>
            </a:pPr>
            <a:r>
              <a:rPr lang="en-GB" sz="2000" dirty="0">
                <a:ea typeface="Open Sans"/>
                <a:cs typeface="Open Sans"/>
              </a:rPr>
              <a:t>The model will </a:t>
            </a:r>
            <a:r>
              <a:rPr lang="en-US" sz="2000" dirty="0">
                <a:ea typeface="Open Sans"/>
                <a:cs typeface="Open Sans"/>
              </a:rPr>
              <a:t>classify different types of skin lesions.</a:t>
            </a:r>
            <a:endParaRPr lang="en-GB" sz="2000" dirty="0">
              <a:ea typeface="Open Sans"/>
              <a:cs typeface="Open Sans"/>
            </a:endParaRPr>
          </a:p>
          <a:p>
            <a:pPr lvl="1">
              <a:buClr>
                <a:schemeClr val="accent2"/>
              </a:buClr>
            </a:pPr>
            <a:r>
              <a:rPr lang="en-GB" sz="2000" dirty="0">
                <a:ea typeface="Open Sans"/>
                <a:cs typeface="Open Sans"/>
              </a:rPr>
              <a:t>There are three classes (i.e.., Melanocytic nevi, Melanoma, Benign keratosis)</a:t>
            </a:r>
          </a:p>
          <a:p>
            <a:pPr lvl="1">
              <a:buClr>
                <a:schemeClr val="accent2"/>
              </a:buClr>
            </a:pPr>
            <a:r>
              <a:rPr lang="en-GB" sz="2000" dirty="0">
                <a:ea typeface="Open Sans"/>
                <a:cs typeface="Open Sans"/>
              </a:rPr>
              <a:t>There are 1099 images per class.</a:t>
            </a:r>
          </a:p>
          <a:p>
            <a:pPr lvl="1">
              <a:buClr>
                <a:schemeClr val="accent2"/>
              </a:buClr>
            </a:pPr>
            <a:r>
              <a:rPr lang="en-GB" sz="2000" dirty="0">
                <a:ea typeface="Open Sans"/>
                <a:cs typeface="Open Sans"/>
              </a:rPr>
              <a:t>Baselines:</a:t>
            </a:r>
          </a:p>
          <a:p>
            <a:pPr lvl="2">
              <a:buClr>
                <a:schemeClr val="accent2"/>
              </a:buClr>
            </a:pPr>
            <a:r>
              <a:rPr lang="en-GB" dirty="0">
                <a:ea typeface="Open Sans"/>
                <a:cs typeface="Open Sans"/>
              </a:rPr>
              <a:t>Random guess: 33.33% accuracy</a:t>
            </a:r>
          </a:p>
          <a:p>
            <a:pPr lvl="2">
              <a:buClr>
                <a:schemeClr val="accent2"/>
              </a:buClr>
            </a:pPr>
            <a:r>
              <a:rPr lang="en-GB" dirty="0">
                <a:ea typeface="Open Sans"/>
                <a:cs typeface="Open Sans"/>
              </a:rPr>
              <a:t>Human level accuracy: 37.5%</a:t>
            </a:r>
          </a:p>
          <a:p>
            <a:pPr lvl="2">
              <a:buClr>
                <a:schemeClr val="accent2"/>
              </a:buClr>
            </a:pPr>
            <a:r>
              <a:rPr lang="en-GB" dirty="0">
                <a:ea typeface="Open Sans"/>
                <a:cs typeface="Open Sans"/>
              </a:rPr>
              <a:t>MLP: 48.92% Accuracy</a:t>
            </a:r>
          </a:p>
          <a:p>
            <a:pPr marL="0" indent="-29210"/>
            <a:endParaRPr lang="en-GB" dirty="0">
              <a:ea typeface="Open Sans"/>
              <a:cs typeface="Open Sans"/>
            </a:endParaRPr>
          </a:p>
        </p:txBody>
      </p:sp>
      <p:sp>
        <p:nvSpPr>
          <p:cNvPr id="8" name="Titel 7">
            <a:extLst>
              <a:ext uri="{FF2B5EF4-FFF2-40B4-BE49-F238E27FC236}">
                <a16:creationId xmlns:a16="http://schemas.microsoft.com/office/drawing/2014/main" id="{49EFD80A-BD39-E443-B3AE-61D6EEB72177}"/>
              </a:ext>
            </a:extLst>
          </p:cNvPr>
          <p:cNvSpPr>
            <a:spLocks noGrp="1"/>
          </p:cNvSpPr>
          <p:nvPr>
            <p:ph type="title"/>
          </p:nvPr>
        </p:nvSpPr>
        <p:spPr/>
        <p:txBody>
          <a:bodyPr/>
          <a:lstStyle/>
          <a:p>
            <a:r>
              <a:rPr lang="en-US"/>
              <a:t>Problem Overview</a:t>
            </a:r>
            <a:endParaRPr lang="nl-NL"/>
          </a:p>
        </p:txBody>
      </p:sp>
      <p:sp>
        <p:nvSpPr>
          <p:cNvPr id="11" name="Tijdelijke aanduiding voor dianummer 10">
            <a:extLst>
              <a:ext uri="{FF2B5EF4-FFF2-40B4-BE49-F238E27FC236}">
                <a16:creationId xmlns:a16="http://schemas.microsoft.com/office/drawing/2014/main" id="{C0E6F2AA-432C-0142-A3F8-FAC53D1F0F4C}"/>
              </a:ext>
            </a:extLst>
          </p:cNvPr>
          <p:cNvSpPr>
            <a:spLocks noGrp="1"/>
          </p:cNvSpPr>
          <p:nvPr>
            <p:ph type="sldNum" sz="quarter" idx="12"/>
          </p:nvPr>
        </p:nvSpPr>
        <p:spPr/>
        <p:txBody>
          <a:bodyPr/>
          <a:lstStyle/>
          <a:p>
            <a:fld id="{AA6C878E-6624-8940-965B-E61AF946BCDB}" type="slidenum">
              <a:rPr lang="nl-NL" smtClean="0"/>
              <a:t>3</a:t>
            </a:fld>
            <a:endParaRPr lang="nl-NL"/>
          </a:p>
        </p:txBody>
      </p:sp>
      <p:pic>
        <p:nvPicPr>
          <p:cNvPr id="3" name="Picture 2">
            <a:extLst>
              <a:ext uri="{FF2B5EF4-FFF2-40B4-BE49-F238E27FC236}">
                <a16:creationId xmlns:a16="http://schemas.microsoft.com/office/drawing/2014/main" id="{EF8B36D0-4021-7715-3EF3-8F1D3DC15013}"/>
              </a:ext>
            </a:extLst>
          </p:cNvPr>
          <p:cNvPicPr>
            <a:picLocks noChangeAspect="1"/>
          </p:cNvPicPr>
          <p:nvPr/>
        </p:nvPicPr>
        <p:blipFill>
          <a:blip r:embed="rId2"/>
          <a:stretch>
            <a:fillRect/>
          </a:stretch>
        </p:blipFill>
        <p:spPr>
          <a:xfrm>
            <a:off x="5763051" y="3429000"/>
            <a:ext cx="5390459" cy="1755775"/>
          </a:xfrm>
          <a:prstGeom prst="rect">
            <a:avLst/>
          </a:prstGeom>
        </p:spPr>
      </p:pic>
    </p:spTree>
    <p:extLst>
      <p:ext uri="{BB962C8B-B14F-4D97-AF65-F5344CB8AC3E}">
        <p14:creationId xmlns:p14="http://schemas.microsoft.com/office/powerpoint/2010/main" val="26865658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jdelijke aanduiding voor tekst 9">
            <a:extLst>
              <a:ext uri="{FF2B5EF4-FFF2-40B4-BE49-F238E27FC236}">
                <a16:creationId xmlns:a16="http://schemas.microsoft.com/office/drawing/2014/main" id="{18A26114-C70A-1045-B928-7E9DEFEB56CE}"/>
              </a:ext>
            </a:extLst>
          </p:cNvPr>
          <p:cNvSpPr>
            <a:spLocks noGrp="1"/>
          </p:cNvSpPr>
          <p:nvPr>
            <p:ph type="body" sz="quarter" idx="16"/>
          </p:nvPr>
        </p:nvSpPr>
        <p:spPr/>
        <p:txBody>
          <a:bodyPr/>
          <a:lstStyle/>
          <a:p>
            <a:r>
              <a:rPr lang="en-US"/>
              <a:t>Deep Learning</a:t>
            </a:r>
            <a:endParaRPr lang="nl-NL"/>
          </a:p>
        </p:txBody>
      </p:sp>
      <p:sp>
        <p:nvSpPr>
          <p:cNvPr id="9" name="Tijdelijke aanduiding voor inhoud 8">
            <a:extLst>
              <a:ext uri="{FF2B5EF4-FFF2-40B4-BE49-F238E27FC236}">
                <a16:creationId xmlns:a16="http://schemas.microsoft.com/office/drawing/2014/main" id="{4013CABD-8215-8049-872C-2247EFA09829}"/>
              </a:ext>
            </a:extLst>
          </p:cNvPr>
          <p:cNvSpPr>
            <a:spLocks noGrp="1"/>
          </p:cNvSpPr>
          <p:nvPr>
            <p:ph sz="quarter" idx="15"/>
          </p:nvPr>
        </p:nvSpPr>
        <p:spPr>
          <a:xfrm>
            <a:off x="537882" y="1990023"/>
            <a:ext cx="11144920" cy="3627730"/>
          </a:xfrm>
        </p:spPr>
        <p:txBody>
          <a:bodyPr wrap="square" lIns="91440" tIns="45720" rIns="91440" bIns="45720" anchor="t">
            <a:noAutofit/>
          </a:bodyPr>
          <a:lstStyle/>
          <a:p>
            <a:r>
              <a:rPr lang="en-GB" sz="2400" dirty="0">
                <a:latin typeface="Calibri"/>
                <a:ea typeface="Open Sans"/>
                <a:cs typeface="Open Sans"/>
              </a:rPr>
              <a:t>Explain the process of creating and training your image classification model:</a:t>
            </a:r>
          </a:p>
          <a:p>
            <a:pPr lvl="1">
              <a:buClr>
                <a:schemeClr val="accent2"/>
              </a:buClr>
            </a:pPr>
            <a:r>
              <a:rPr lang="en-GB" sz="2000" dirty="0">
                <a:latin typeface="Calibri"/>
                <a:ea typeface="Open Sans"/>
                <a:cs typeface="Open Sans"/>
              </a:rPr>
              <a:t>Four iterations have been implemented:</a:t>
            </a:r>
          </a:p>
          <a:p>
            <a:pPr lvl="2">
              <a:buClr>
                <a:schemeClr val="accent2"/>
              </a:buClr>
            </a:pPr>
            <a:r>
              <a:rPr lang="en-GB" sz="1600" dirty="0">
                <a:latin typeface="Calibri"/>
                <a:ea typeface="Open Sans"/>
                <a:cs typeface="Open Sans"/>
              </a:rPr>
              <a:t>Iteration #1: Simple CNN model + no augmentation</a:t>
            </a:r>
          </a:p>
          <a:p>
            <a:pPr lvl="2">
              <a:buClr>
                <a:schemeClr val="accent2"/>
              </a:buClr>
            </a:pPr>
            <a:r>
              <a:rPr lang="en-GB" sz="1600" dirty="0">
                <a:latin typeface="Calibri"/>
                <a:ea typeface="Open Sans"/>
                <a:cs typeface="Open Sans"/>
              </a:rPr>
              <a:t>Iteration #2: Simple CNN model + data augmentation</a:t>
            </a:r>
          </a:p>
          <a:p>
            <a:pPr lvl="2">
              <a:buClr>
                <a:schemeClr val="accent2"/>
              </a:buClr>
            </a:pPr>
            <a:r>
              <a:rPr lang="en-GB" sz="1600" dirty="0">
                <a:latin typeface="Calibri"/>
                <a:ea typeface="Open Sans"/>
                <a:cs typeface="Open Sans"/>
              </a:rPr>
              <a:t>Iteration #3: Transfer learning + no data augmentation</a:t>
            </a:r>
          </a:p>
          <a:p>
            <a:pPr lvl="2">
              <a:buClr>
                <a:schemeClr val="accent2"/>
              </a:buClr>
            </a:pPr>
            <a:r>
              <a:rPr lang="en-GB" sz="1600" dirty="0">
                <a:latin typeface="Calibri"/>
                <a:ea typeface="Open Sans"/>
                <a:cs typeface="Open Sans"/>
              </a:rPr>
              <a:t>Iteration #4:Transfer learning + data augmentation.</a:t>
            </a:r>
          </a:p>
          <a:p>
            <a:pPr lvl="1">
              <a:buClr>
                <a:schemeClr val="accent2"/>
              </a:buClr>
            </a:pPr>
            <a:r>
              <a:rPr lang="en-GB" sz="2000" dirty="0">
                <a:latin typeface="Calibri"/>
                <a:ea typeface="Open Sans"/>
                <a:cs typeface="Open Sans"/>
              </a:rPr>
              <a:t>In the last iteration, the Inception-ResNet model is implemented by applying 5 different data augmentations (i.e. vertical/</a:t>
            </a:r>
            <a:r>
              <a:rPr lang="en-GB" sz="2000" dirty="0">
                <a:ea typeface="Open Sans"/>
                <a:cs typeface="Open Sans"/>
              </a:rPr>
              <a:t>horizontal flip, </a:t>
            </a:r>
            <a:r>
              <a:rPr lang="en-GB" sz="2000" dirty="0">
                <a:latin typeface="Calibri"/>
                <a:ea typeface="Open Sans"/>
                <a:cs typeface="Open Sans"/>
              </a:rPr>
              <a:t>rotation range, width/height shift)</a:t>
            </a:r>
          </a:p>
          <a:p>
            <a:pPr marL="486410" lvl="1" indent="-29210">
              <a:buClr>
                <a:schemeClr val="accent2"/>
              </a:buClr>
            </a:pPr>
            <a:endParaRPr lang="en-GB" sz="2000" dirty="0">
              <a:ea typeface="Open Sans"/>
              <a:cs typeface="Open Sans"/>
            </a:endParaRPr>
          </a:p>
          <a:p>
            <a:pPr marL="0" indent="-29210"/>
            <a:endParaRPr lang="en-GB" dirty="0">
              <a:ea typeface="Open Sans"/>
              <a:cs typeface="Open Sans"/>
            </a:endParaRPr>
          </a:p>
        </p:txBody>
      </p:sp>
      <p:sp>
        <p:nvSpPr>
          <p:cNvPr id="8" name="Titel 7">
            <a:extLst>
              <a:ext uri="{FF2B5EF4-FFF2-40B4-BE49-F238E27FC236}">
                <a16:creationId xmlns:a16="http://schemas.microsoft.com/office/drawing/2014/main" id="{49EFD80A-BD39-E443-B3AE-61D6EEB72177}"/>
              </a:ext>
            </a:extLst>
          </p:cNvPr>
          <p:cNvSpPr>
            <a:spLocks noGrp="1"/>
          </p:cNvSpPr>
          <p:nvPr>
            <p:ph type="title"/>
          </p:nvPr>
        </p:nvSpPr>
        <p:spPr/>
        <p:txBody>
          <a:bodyPr/>
          <a:lstStyle/>
          <a:p>
            <a:r>
              <a:rPr lang="en-US"/>
              <a:t>Model Overview</a:t>
            </a:r>
            <a:endParaRPr lang="nl-NL"/>
          </a:p>
        </p:txBody>
      </p:sp>
      <p:sp>
        <p:nvSpPr>
          <p:cNvPr id="11" name="Tijdelijke aanduiding voor dianummer 10">
            <a:extLst>
              <a:ext uri="{FF2B5EF4-FFF2-40B4-BE49-F238E27FC236}">
                <a16:creationId xmlns:a16="http://schemas.microsoft.com/office/drawing/2014/main" id="{C0E6F2AA-432C-0142-A3F8-FAC53D1F0F4C}"/>
              </a:ext>
            </a:extLst>
          </p:cNvPr>
          <p:cNvSpPr>
            <a:spLocks noGrp="1"/>
          </p:cNvSpPr>
          <p:nvPr>
            <p:ph type="sldNum" sz="quarter" idx="12"/>
          </p:nvPr>
        </p:nvSpPr>
        <p:spPr/>
        <p:txBody>
          <a:bodyPr/>
          <a:lstStyle/>
          <a:p>
            <a:fld id="{AA6C878E-6624-8940-965B-E61AF946BCDB}" type="slidenum">
              <a:rPr lang="nl-NL" smtClean="0"/>
              <a:t>4</a:t>
            </a:fld>
            <a:endParaRPr lang="nl-NL"/>
          </a:p>
        </p:txBody>
      </p:sp>
    </p:spTree>
    <p:extLst>
      <p:ext uri="{BB962C8B-B14F-4D97-AF65-F5344CB8AC3E}">
        <p14:creationId xmlns:p14="http://schemas.microsoft.com/office/powerpoint/2010/main" val="14877066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jdelijke aanduiding voor tekst 9">
            <a:extLst>
              <a:ext uri="{FF2B5EF4-FFF2-40B4-BE49-F238E27FC236}">
                <a16:creationId xmlns:a16="http://schemas.microsoft.com/office/drawing/2014/main" id="{18A26114-C70A-1045-B928-7E9DEFEB56CE}"/>
              </a:ext>
            </a:extLst>
          </p:cNvPr>
          <p:cNvSpPr>
            <a:spLocks noGrp="1"/>
          </p:cNvSpPr>
          <p:nvPr>
            <p:ph type="body" sz="quarter" idx="16"/>
          </p:nvPr>
        </p:nvSpPr>
        <p:spPr/>
        <p:txBody>
          <a:bodyPr/>
          <a:lstStyle/>
          <a:p>
            <a:r>
              <a:rPr lang="en-US"/>
              <a:t>Deep Learning</a:t>
            </a:r>
            <a:endParaRPr lang="nl-NL"/>
          </a:p>
        </p:txBody>
      </p:sp>
      <p:sp>
        <p:nvSpPr>
          <p:cNvPr id="9" name="Tijdelijke aanduiding voor inhoud 8">
            <a:extLst>
              <a:ext uri="{FF2B5EF4-FFF2-40B4-BE49-F238E27FC236}">
                <a16:creationId xmlns:a16="http://schemas.microsoft.com/office/drawing/2014/main" id="{4013CABD-8215-8049-872C-2247EFA09829}"/>
              </a:ext>
            </a:extLst>
          </p:cNvPr>
          <p:cNvSpPr>
            <a:spLocks noGrp="1"/>
          </p:cNvSpPr>
          <p:nvPr>
            <p:ph sz="quarter" idx="15"/>
          </p:nvPr>
        </p:nvSpPr>
        <p:spPr>
          <a:xfrm>
            <a:off x="537882" y="1990023"/>
            <a:ext cx="11144920" cy="3627730"/>
          </a:xfrm>
        </p:spPr>
        <p:txBody>
          <a:bodyPr wrap="square" lIns="91440" tIns="45720" rIns="91440" bIns="45720" anchor="t">
            <a:noAutofit/>
          </a:bodyPr>
          <a:lstStyle/>
          <a:p>
            <a:pPr marL="0" indent="0">
              <a:buNone/>
            </a:pPr>
            <a:r>
              <a:rPr lang="en-GB" dirty="0">
                <a:ea typeface="Open Sans"/>
                <a:cs typeface="Open Sans"/>
              </a:rPr>
              <a:t> </a:t>
            </a:r>
          </a:p>
        </p:txBody>
      </p:sp>
      <p:sp>
        <p:nvSpPr>
          <p:cNvPr id="8" name="Titel 7">
            <a:extLst>
              <a:ext uri="{FF2B5EF4-FFF2-40B4-BE49-F238E27FC236}">
                <a16:creationId xmlns:a16="http://schemas.microsoft.com/office/drawing/2014/main" id="{49EFD80A-BD39-E443-B3AE-61D6EEB72177}"/>
              </a:ext>
            </a:extLst>
          </p:cNvPr>
          <p:cNvSpPr>
            <a:spLocks noGrp="1"/>
          </p:cNvSpPr>
          <p:nvPr>
            <p:ph type="title"/>
          </p:nvPr>
        </p:nvSpPr>
        <p:spPr/>
        <p:txBody>
          <a:bodyPr/>
          <a:lstStyle/>
          <a:p>
            <a:r>
              <a:rPr lang="en-US"/>
              <a:t>Model Performance</a:t>
            </a:r>
            <a:endParaRPr lang="nl-NL"/>
          </a:p>
        </p:txBody>
      </p:sp>
      <p:sp>
        <p:nvSpPr>
          <p:cNvPr id="11" name="Tijdelijke aanduiding voor dianummer 10">
            <a:extLst>
              <a:ext uri="{FF2B5EF4-FFF2-40B4-BE49-F238E27FC236}">
                <a16:creationId xmlns:a16="http://schemas.microsoft.com/office/drawing/2014/main" id="{C0E6F2AA-432C-0142-A3F8-FAC53D1F0F4C}"/>
              </a:ext>
            </a:extLst>
          </p:cNvPr>
          <p:cNvSpPr>
            <a:spLocks noGrp="1"/>
          </p:cNvSpPr>
          <p:nvPr>
            <p:ph type="sldNum" sz="quarter" idx="12"/>
          </p:nvPr>
        </p:nvSpPr>
        <p:spPr/>
        <p:txBody>
          <a:bodyPr/>
          <a:lstStyle/>
          <a:p>
            <a:fld id="{AA6C878E-6624-8940-965B-E61AF946BCDB}" type="slidenum">
              <a:rPr lang="nl-NL" smtClean="0"/>
              <a:t>5</a:t>
            </a:fld>
            <a:endParaRPr lang="nl-NL"/>
          </a:p>
        </p:txBody>
      </p:sp>
      <p:pic>
        <p:nvPicPr>
          <p:cNvPr id="5" name="Picture 4" descr="A green and purple graph">
            <a:extLst>
              <a:ext uri="{FF2B5EF4-FFF2-40B4-BE49-F238E27FC236}">
                <a16:creationId xmlns:a16="http://schemas.microsoft.com/office/drawing/2014/main" id="{C0D9C6BC-39A0-3BE8-7BD1-41132EC663DF}"/>
              </a:ext>
            </a:extLst>
          </p:cNvPr>
          <p:cNvPicPr>
            <a:picLocks noChangeAspect="1"/>
          </p:cNvPicPr>
          <p:nvPr/>
        </p:nvPicPr>
        <p:blipFill>
          <a:blip r:embed="rId2"/>
          <a:stretch>
            <a:fillRect/>
          </a:stretch>
        </p:blipFill>
        <p:spPr>
          <a:xfrm>
            <a:off x="6072640" y="1843281"/>
            <a:ext cx="5155759" cy="1226589"/>
          </a:xfrm>
          <a:prstGeom prst="rect">
            <a:avLst/>
          </a:prstGeom>
        </p:spPr>
      </p:pic>
      <p:pic>
        <p:nvPicPr>
          <p:cNvPr id="7" name="Picture 6" descr="A green and white graph">
            <a:extLst>
              <a:ext uri="{FF2B5EF4-FFF2-40B4-BE49-F238E27FC236}">
                <a16:creationId xmlns:a16="http://schemas.microsoft.com/office/drawing/2014/main" id="{3D4046B8-C9E7-968B-6CAD-51BAFFF771AF}"/>
              </a:ext>
            </a:extLst>
          </p:cNvPr>
          <p:cNvPicPr>
            <a:picLocks noChangeAspect="1"/>
          </p:cNvPicPr>
          <p:nvPr/>
        </p:nvPicPr>
        <p:blipFill>
          <a:blip r:embed="rId3"/>
          <a:stretch>
            <a:fillRect/>
          </a:stretch>
        </p:blipFill>
        <p:spPr>
          <a:xfrm>
            <a:off x="6072640" y="3177651"/>
            <a:ext cx="5155761" cy="1226589"/>
          </a:xfrm>
          <a:prstGeom prst="rect">
            <a:avLst/>
          </a:prstGeom>
        </p:spPr>
      </p:pic>
      <p:pic>
        <p:nvPicPr>
          <p:cNvPr id="13" name="Picture 12" descr="A green and purple graph">
            <a:extLst>
              <a:ext uri="{FF2B5EF4-FFF2-40B4-BE49-F238E27FC236}">
                <a16:creationId xmlns:a16="http://schemas.microsoft.com/office/drawing/2014/main" id="{E2A9641A-6B44-A52C-2D85-6627BAD790D3}"/>
              </a:ext>
            </a:extLst>
          </p:cNvPr>
          <p:cNvPicPr>
            <a:picLocks noChangeAspect="1"/>
          </p:cNvPicPr>
          <p:nvPr/>
        </p:nvPicPr>
        <p:blipFill>
          <a:blip r:embed="rId4"/>
          <a:stretch>
            <a:fillRect/>
          </a:stretch>
        </p:blipFill>
        <p:spPr>
          <a:xfrm>
            <a:off x="6072641" y="4540837"/>
            <a:ext cx="5155758" cy="1226588"/>
          </a:xfrm>
          <a:prstGeom prst="rect">
            <a:avLst/>
          </a:prstGeom>
        </p:spPr>
      </p:pic>
      <p:pic>
        <p:nvPicPr>
          <p:cNvPr id="15" name="Picture 14">
            <a:extLst>
              <a:ext uri="{FF2B5EF4-FFF2-40B4-BE49-F238E27FC236}">
                <a16:creationId xmlns:a16="http://schemas.microsoft.com/office/drawing/2014/main" id="{706CE717-70AE-1A0D-5D87-4398E32F1A3B}"/>
              </a:ext>
            </a:extLst>
          </p:cNvPr>
          <p:cNvPicPr>
            <a:picLocks noChangeAspect="1"/>
          </p:cNvPicPr>
          <p:nvPr/>
        </p:nvPicPr>
        <p:blipFill rotWithShape="1">
          <a:blip r:embed="rId5"/>
          <a:srcRect r="49379"/>
          <a:stretch/>
        </p:blipFill>
        <p:spPr>
          <a:xfrm>
            <a:off x="1328230" y="2254854"/>
            <a:ext cx="4205674" cy="1634942"/>
          </a:xfrm>
          <a:prstGeom prst="rect">
            <a:avLst/>
          </a:prstGeom>
        </p:spPr>
      </p:pic>
      <p:pic>
        <p:nvPicPr>
          <p:cNvPr id="2" name="Picture 1">
            <a:extLst>
              <a:ext uri="{FF2B5EF4-FFF2-40B4-BE49-F238E27FC236}">
                <a16:creationId xmlns:a16="http://schemas.microsoft.com/office/drawing/2014/main" id="{43FDA340-AABE-4786-9CD4-58D88062CFFF}"/>
              </a:ext>
            </a:extLst>
          </p:cNvPr>
          <p:cNvPicPr>
            <a:picLocks noChangeAspect="1"/>
          </p:cNvPicPr>
          <p:nvPr/>
        </p:nvPicPr>
        <p:blipFill rotWithShape="1">
          <a:blip r:embed="rId5"/>
          <a:srcRect l="49711"/>
          <a:stretch/>
        </p:blipFill>
        <p:spPr>
          <a:xfrm>
            <a:off x="1328230" y="4012134"/>
            <a:ext cx="4205673" cy="1645734"/>
          </a:xfrm>
          <a:prstGeom prst="rect">
            <a:avLst/>
          </a:prstGeom>
        </p:spPr>
      </p:pic>
    </p:spTree>
    <p:extLst>
      <p:ext uri="{BB962C8B-B14F-4D97-AF65-F5344CB8AC3E}">
        <p14:creationId xmlns:p14="http://schemas.microsoft.com/office/powerpoint/2010/main" val="3190164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jdelijke aanduiding voor tekst 9">
            <a:extLst>
              <a:ext uri="{FF2B5EF4-FFF2-40B4-BE49-F238E27FC236}">
                <a16:creationId xmlns:a16="http://schemas.microsoft.com/office/drawing/2014/main" id="{18A26114-C70A-1045-B928-7E9DEFEB56CE}"/>
              </a:ext>
            </a:extLst>
          </p:cNvPr>
          <p:cNvSpPr>
            <a:spLocks noGrp="1"/>
          </p:cNvSpPr>
          <p:nvPr>
            <p:ph type="body" sz="quarter" idx="16"/>
          </p:nvPr>
        </p:nvSpPr>
        <p:spPr/>
        <p:txBody>
          <a:bodyPr/>
          <a:lstStyle/>
          <a:p>
            <a:r>
              <a:rPr lang="en-US"/>
              <a:t>Responsible AI</a:t>
            </a:r>
            <a:endParaRPr lang="nl-NL" dirty="0"/>
          </a:p>
        </p:txBody>
      </p:sp>
      <p:sp>
        <p:nvSpPr>
          <p:cNvPr id="9" name="Tijdelijke aanduiding voor inhoud 8">
            <a:extLst>
              <a:ext uri="{FF2B5EF4-FFF2-40B4-BE49-F238E27FC236}">
                <a16:creationId xmlns:a16="http://schemas.microsoft.com/office/drawing/2014/main" id="{4013CABD-8215-8049-872C-2247EFA09829}"/>
              </a:ext>
            </a:extLst>
          </p:cNvPr>
          <p:cNvSpPr>
            <a:spLocks noGrp="1"/>
          </p:cNvSpPr>
          <p:nvPr>
            <p:ph sz="quarter" idx="15"/>
          </p:nvPr>
        </p:nvSpPr>
        <p:spPr>
          <a:xfrm>
            <a:off x="537882" y="1990022"/>
            <a:ext cx="6424893" cy="4029777"/>
          </a:xfrm>
        </p:spPr>
        <p:txBody>
          <a:bodyPr wrap="square" lIns="91440" tIns="45720" rIns="91440" bIns="45720" anchor="t">
            <a:noAutofit/>
          </a:bodyPr>
          <a:lstStyle/>
          <a:p>
            <a:r>
              <a:rPr lang="en-GB" sz="1800" dirty="0">
                <a:latin typeface="Calibri (Body)"/>
                <a:ea typeface="Open Sans"/>
                <a:cs typeface="Open Sans"/>
              </a:rPr>
              <a:t>Discuss the trade-off between accuracy and interpretability:</a:t>
            </a:r>
            <a:endParaRPr lang="en-US" sz="1600" dirty="0">
              <a:latin typeface="Calibri (Body)"/>
              <a:ea typeface="Open Sans"/>
              <a:cs typeface="Open Sans"/>
            </a:endParaRPr>
          </a:p>
          <a:p>
            <a:pPr lvl="1">
              <a:buClr>
                <a:schemeClr val="accent2"/>
              </a:buClr>
            </a:pPr>
            <a:r>
              <a:rPr lang="en-US" sz="1600" dirty="0">
                <a:latin typeface="Calibri (Body)"/>
                <a:ea typeface="Open Sans"/>
                <a:cs typeface="Open Sans"/>
              </a:rPr>
              <a:t>The accuracy-interpretability trade-off involves balancing an accurate but less transparent model with a less accurate but more transparent model.</a:t>
            </a:r>
          </a:p>
          <a:p>
            <a:pPr lvl="1">
              <a:buClr>
                <a:schemeClr val="accent2"/>
              </a:buClr>
            </a:pPr>
            <a:r>
              <a:rPr lang="en-US" sz="1600" dirty="0">
                <a:latin typeface="Calibri (Body)"/>
                <a:ea typeface="Open Sans"/>
                <a:cs typeface="Open Sans"/>
              </a:rPr>
              <a:t> For skin cancer classification, prioritizing accuracy is vital for correct diagnosis, but some level of interpretability is needed for doctors to trust and comprehend the model's decisions.</a:t>
            </a:r>
          </a:p>
          <a:p>
            <a:r>
              <a:rPr lang="en-GB" sz="1800" dirty="0">
                <a:latin typeface="Calibri (Body)"/>
                <a:ea typeface="Open Sans"/>
                <a:cs typeface="Open Sans"/>
              </a:rPr>
              <a:t> Describe what underlying pattern(s) does the model identify.</a:t>
            </a:r>
          </a:p>
          <a:p>
            <a:pPr marL="743440" lvl="1" indent="-285750"/>
            <a:r>
              <a:rPr lang="en-US" sz="1600" dirty="0">
                <a:latin typeface="Calibri (Body)"/>
                <a:ea typeface="Open Sans"/>
                <a:cs typeface="Open Sans"/>
              </a:rPr>
              <a:t>LIME and KernelSHAP show the important areas in skin lesion images for model predictions. LIME highlights central areas for "Benign keratosis," while it shows scattered areas for "Melanocytic nevi" and "Melanoma.“</a:t>
            </a:r>
          </a:p>
          <a:p>
            <a:pPr marL="743440" lvl="1" indent="-285750"/>
            <a:r>
              <a:rPr lang="en-US" sz="1600" dirty="0">
                <a:latin typeface="Calibri (Body)"/>
                <a:ea typeface="Open Sans"/>
                <a:cs typeface="Open Sans"/>
              </a:rPr>
              <a:t>Both techniques emphasize central areas as key, but KernelSHAP shows a larger area of influence. The model relies on central features for "Benign keratosis" and complex patterns for "Melanoma."</a:t>
            </a:r>
          </a:p>
        </p:txBody>
      </p:sp>
      <p:sp>
        <p:nvSpPr>
          <p:cNvPr id="8" name="Titel 7">
            <a:extLst>
              <a:ext uri="{FF2B5EF4-FFF2-40B4-BE49-F238E27FC236}">
                <a16:creationId xmlns:a16="http://schemas.microsoft.com/office/drawing/2014/main" id="{49EFD80A-BD39-E443-B3AE-61D6EEB72177}"/>
              </a:ext>
            </a:extLst>
          </p:cNvPr>
          <p:cNvSpPr>
            <a:spLocks noGrp="1"/>
          </p:cNvSpPr>
          <p:nvPr>
            <p:ph type="title"/>
          </p:nvPr>
        </p:nvSpPr>
        <p:spPr/>
        <p:txBody>
          <a:bodyPr lIns="91440" tIns="45720" rIns="91440" bIns="45720" anchor="t"/>
          <a:lstStyle/>
          <a:p>
            <a:r>
              <a:rPr lang="en-US">
                <a:latin typeface="Open Sans Semibold"/>
                <a:ea typeface="Open Sans Semibold"/>
                <a:cs typeface="Open Sans Semibold"/>
              </a:rPr>
              <a:t>Model Interpretability</a:t>
            </a:r>
            <a:endParaRPr lang="nl-NL"/>
          </a:p>
        </p:txBody>
      </p:sp>
      <p:sp>
        <p:nvSpPr>
          <p:cNvPr id="23" name="Rectangle 22">
            <a:extLst>
              <a:ext uri="{FF2B5EF4-FFF2-40B4-BE49-F238E27FC236}">
                <a16:creationId xmlns:a16="http://schemas.microsoft.com/office/drawing/2014/main" id="{D7874B3D-6614-A439-05E9-5DFEB43B8C07}"/>
              </a:ext>
            </a:extLst>
          </p:cNvPr>
          <p:cNvSpPr/>
          <p:nvPr/>
        </p:nvSpPr>
        <p:spPr>
          <a:xfrm>
            <a:off x="7833002" y="1742372"/>
            <a:ext cx="4098174" cy="3849214"/>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11" name="Tijdelijke aanduiding voor dianummer 10">
            <a:extLst>
              <a:ext uri="{FF2B5EF4-FFF2-40B4-BE49-F238E27FC236}">
                <a16:creationId xmlns:a16="http://schemas.microsoft.com/office/drawing/2014/main" id="{C0E6F2AA-432C-0142-A3F8-FAC53D1F0F4C}"/>
              </a:ext>
            </a:extLst>
          </p:cNvPr>
          <p:cNvSpPr>
            <a:spLocks noGrp="1"/>
          </p:cNvSpPr>
          <p:nvPr>
            <p:ph type="sldNum" sz="quarter" idx="12"/>
          </p:nvPr>
        </p:nvSpPr>
        <p:spPr/>
        <p:txBody>
          <a:bodyPr/>
          <a:lstStyle/>
          <a:p>
            <a:fld id="{AA6C878E-6624-8940-965B-E61AF946BCDB}" type="slidenum">
              <a:rPr lang="nl-NL" smtClean="0"/>
              <a:t>6</a:t>
            </a:fld>
            <a:endParaRPr lang="nl-NL"/>
          </a:p>
        </p:txBody>
      </p:sp>
      <p:pic>
        <p:nvPicPr>
          <p:cNvPr id="5" name="Picture 4">
            <a:extLst>
              <a:ext uri="{FF2B5EF4-FFF2-40B4-BE49-F238E27FC236}">
                <a16:creationId xmlns:a16="http://schemas.microsoft.com/office/drawing/2014/main" id="{115073CC-AA62-8C87-36E1-83521D4184FC}"/>
              </a:ext>
            </a:extLst>
          </p:cNvPr>
          <p:cNvPicPr>
            <a:picLocks noChangeAspect="1"/>
          </p:cNvPicPr>
          <p:nvPr/>
        </p:nvPicPr>
        <p:blipFill>
          <a:blip r:embed="rId2"/>
          <a:stretch>
            <a:fillRect/>
          </a:stretch>
        </p:blipFill>
        <p:spPr>
          <a:xfrm>
            <a:off x="7816955" y="3064932"/>
            <a:ext cx="1260609" cy="1260609"/>
          </a:xfrm>
          <a:prstGeom prst="rect">
            <a:avLst/>
          </a:prstGeom>
        </p:spPr>
      </p:pic>
      <p:pic>
        <p:nvPicPr>
          <p:cNvPr id="7" name="Picture 6">
            <a:extLst>
              <a:ext uri="{FF2B5EF4-FFF2-40B4-BE49-F238E27FC236}">
                <a16:creationId xmlns:a16="http://schemas.microsoft.com/office/drawing/2014/main" id="{C95C66B4-E6A2-6A30-59C3-F742331CD1FF}"/>
              </a:ext>
            </a:extLst>
          </p:cNvPr>
          <p:cNvPicPr>
            <a:picLocks noChangeAspect="1"/>
          </p:cNvPicPr>
          <p:nvPr/>
        </p:nvPicPr>
        <p:blipFill>
          <a:blip r:embed="rId3"/>
          <a:stretch>
            <a:fillRect/>
          </a:stretch>
        </p:blipFill>
        <p:spPr>
          <a:xfrm>
            <a:off x="9266549" y="3047297"/>
            <a:ext cx="1260609" cy="1260609"/>
          </a:xfrm>
          <a:prstGeom prst="rect">
            <a:avLst/>
          </a:prstGeom>
        </p:spPr>
      </p:pic>
      <p:pic>
        <p:nvPicPr>
          <p:cNvPr id="13" name="Picture 12">
            <a:extLst>
              <a:ext uri="{FF2B5EF4-FFF2-40B4-BE49-F238E27FC236}">
                <a16:creationId xmlns:a16="http://schemas.microsoft.com/office/drawing/2014/main" id="{48A4FE34-25B1-D6B0-326E-2B03BCE23F0B}"/>
              </a:ext>
            </a:extLst>
          </p:cNvPr>
          <p:cNvPicPr>
            <a:picLocks noChangeAspect="1"/>
          </p:cNvPicPr>
          <p:nvPr/>
        </p:nvPicPr>
        <p:blipFill>
          <a:blip r:embed="rId4"/>
          <a:stretch>
            <a:fillRect/>
          </a:stretch>
        </p:blipFill>
        <p:spPr>
          <a:xfrm>
            <a:off x="10670567" y="3064932"/>
            <a:ext cx="1260609" cy="1260609"/>
          </a:xfrm>
          <a:prstGeom prst="rect">
            <a:avLst/>
          </a:prstGeom>
        </p:spPr>
      </p:pic>
      <p:pic>
        <p:nvPicPr>
          <p:cNvPr id="15" name="Picture 14">
            <a:extLst>
              <a:ext uri="{FF2B5EF4-FFF2-40B4-BE49-F238E27FC236}">
                <a16:creationId xmlns:a16="http://schemas.microsoft.com/office/drawing/2014/main" id="{3AC730E7-AF26-F5D8-1A1F-41D8E9F58F97}"/>
              </a:ext>
            </a:extLst>
          </p:cNvPr>
          <p:cNvPicPr>
            <a:picLocks noChangeAspect="1"/>
          </p:cNvPicPr>
          <p:nvPr/>
        </p:nvPicPr>
        <p:blipFill>
          <a:blip r:embed="rId5"/>
          <a:stretch>
            <a:fillRect/>
          </a:stretch>
        </p:blipFill>
        <p:spPr>
          <a:xfrm>
            <a:off x="7833002" y="4325541"/>
            <a:ext cx="1244562" cy="1244562"/>
          </a:xfrm>
          <a:prstGeom prst="rect">
            <a:avLst/>
          </a:prstGeom>
        </p:spPr>
      </p:pic>
      <p:pic>
        <p:nvPicPr>
          <p:cNvPr id="17" name="Picture 16">
            <a:extLst>
              <a:ext uri="{FF2B5EF4-FFF2-40B4-BE49-F238E27FC236}">
                <a16:creationId xmlns:a16="http://schemas.microsoft.com/office/drawing/2014/main" id="{5FDA0771-47D2-3D85-5D47-C675D2AA2E9E}"/>
              </a:ext>
            </a:extLst>
          </p:cNvPr>
          <p:cNvPicPr>
            <a:picLocks noChangeAspect="1"/>
          </p:cNvPicPr>
          <p:nvPr/>
        </p:nvPicPr>
        <p:blipFill>
          <a:blip r:embed="rId6"/>
          <a:stretch>
            <a:fillRect/>
          </a:stretch>
        </p:blipFill>
        <p:spPr>
          <a:xfrm>
            <a:off x="9266549" y="4307906"/>
            <a:ext cx="1260609" cy="1260609"/>
          </a:xfrm>
          <a:prstGeom prst="rect">
            <a:avLst/>
          </a:prstGeom>
        </p:spPr>
      </p:pic>
      <p:pic>
        <p:nvPicPr>
          <p:cNvPr id="19" name="Picture 18">
            <a:extLst>
              <a:ext uri="{FF2B5EF4-FFF2-40B4-BE49-F238E27FC236}">
                <a16:creationId xmlns:a16="http://schemas.microsoft.com/office/drawing/2014/main" id="{9ED1D207-4C7E-8FE0-B868-CA97A029D25E}"/>
              </a:ext>
            </a:extLst>
          </p:cNvPr>
          <p:cNvPicPr>
            <a:picLocks noChangeAspect="1"/>
          </p:cNvPicPr>
          <p:nvPr/>
        </p:nvPicPr>
        <p:blipFill>
          <a:blip r:embed="rId7"/>
          <a:stretch>
            <a:fillRect/>
          </a:stretch>
        </p:blipFill>
        <p:spPr>
          <a:xfrm>
            <a:off x="10670567" y="4307906"/>
            <a:ext cx="1260609" cy="1260609"/>
          </a:xfrm>
          <a:prstGeom prst="rect">
            <a:avLst/>
          </a:prstGeom>
        </p:spPr>
      </p:pic>
      <p:pic>
        <p:nvPicPr>
          <p:cNvPr id="20" name="Picture 19">
            <a:extLst>
              <a:ext uri="{FF2B5EF4-FFF2-40B4-BE49-F238E27FC236}">
                <a16:creationId xmlns:a16="http://schemas.microsoft.com/office/drawing/2014/main" id="{7E561A12-07AC-C2FB-915A-940A59FF8EC4}"/>
              </a:ext>
            </a:extLst>
          </p:cNvPr>
          <p:cNvPicPr>
            <a:picLocks noChangeAspect="1"/>
          </p:cNvPicPr>
          <p:nvPr/>
        </p:nvPicPr>
        <p:blipFill>
          <a:blip r:embed="rId8"/>
          <a:stretch>
            <a:fillRect/>
          </a:stretch>
        </p:blipFill>
        <p:spPr>
          <a:xfrm>
            <a:off x="7836005" y="1736936"/>
            <a:ext cx="4077120" cy="1327996"/>
          </a:xfrm>
          <a:prstGeom prst="rect">
            <a:avLst/>
          </a:prstGeom>
        </p:spPr>
      </p:pic>
      <p:sp>
        <p:nvSpPr>
          <p:cNvPr id="21" name="Tijdelijke aanduiding voor inhoud 8">
            <a:extLst>
              <a:ext uri="{FF2B5EF4-FFF2-40B4-BE49-F238E27FC236}">
                <a16:creationId xmlns:a16="http://schemas.microsoft.com/office/drawing/2014/main" id="{680E7180-558B-1172-AB1E-C31752279F79}"/>
              </a:ext>
            </a:extLst>
          </p:cNvPr>
          <p:cNvSpPr txBox="1">
            <a:spLocks/>
          </p:cNvSpPr>
          <p:nvPr/>
        </p:nvSpPr>
        <p:spPr>
          <a:xfrm>
            <a:off x="7206565" y="4814183"/>
            <a:ext cx="647492" cy="381704"/>
          </a:xfrm>
          <a:prstGeom prst="rect">
            <a:avLst/>
          </a:prstGeom>
        </p:spPr>
        <p:txBody>
          <a:bodyPr wrap="square" lIns="91440" tIns="45720" rIns="91440" bIns="45720" anchor="t">
            <a:noAutofit/>
          </a:bodyPr>
          <a:lstStyle>
            <a:lvl1pPr marL="198900" indent="-198900" algn="l" defTabSz="914400" rtl="0" eaLnBrk="1" latinLnBrk="0" hangingPunct="1">
              <a:lnSpc>
                <a:spcPct val="90000"/>
              </a:lnSpc>
              <a:spcBef>
                <a:spcPts val="1000"/>
              </a:spcBef>
              <a:buClr>
                <a:srgbClr val="EE731A"/>
              </a:buClr>
              <a:buFont typeface="Arial" panose="020B0604020202020204" pitchFamily="34" charset="0"/>
              <a:buChar char="•"/>
              <a:defRPr sz="2100" kern="1200" baseline="0">
                <a:solidFill>
                  <a:schemeClr val="tx1"/>
                </a:solidFill>
                <a:latin typeface="Open Sans" panose="020B06060305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400" dirty="0">
                <a:latin typeface="Calibri"/>
                <a:ea typeface="Open Sans"/>
                <a:cs typeface="Open Sans"/>
              </a:rPr>
              <a:t>LIME</a:t>
            </a:r>
            <a:endParaRPr lang="en-GB" sz="1200" dirty="0">
              <a:latin typeface="Calibri"/>
              <a:ea typeface="Open Sans"/>
              <a:cs typeface="Open Sans"/>
            </a:endParaRPr>
          </a:p>
        </p:txBody>
      </p:sp>
      <p:sp>
        <p:nvSpPr>
          <p:cNvPr id="22" name="Tijdelijke aanduiding voor inhoud 8">
            <a:extLst>
              <a:ext uri="{FF2B5EF4-FFF2-40B4-BE49-F238E27FC236}">
                <a16:creationId xmlns:a16="http://schemas.microsoft.com/office/drawing/2014/main" id="{1972F61D-5874-78DA-F14B-2CDBFF0A43CF}"/>
              </a:ext>
            </a:extLst>
          </p:cNvPr>
          <p:cNvSpPr txBox="1">
            <a:spLocks/>
          </p:cNvSpPr>
          <p:nvPr/>
        </p:nvSpPr>
        <p:spPr>
          <a:xfrm>
            <a:off x="6677025" y="3540895"/>
            <a:ext cx="1155977" cy="543628"/>
          </a:xfrm>
          <a:prstGeom prst="rect">
            <a:avLst/>
          </a:prstGeom>
        </p:spPr>
        <p:txBody>
          <a:bodyPr wrap="square" lIns="91440" tIns="45720" rIns="91440" bIns="45720" anchor="t">
            <a:noAutofit/>
          </a:bodyPr>
          <a:lstStyle>
            <a:lvl1pPr marL="198900" indent="-198900" algn="l" defTabSz="914400" rtl="0" eaLnBrk="1" latinLnBrk="0" hangingPunct="1">
              <a:lnSpc>
                <a:spcPct val="90000"/>
              </a:lnSpc>
              <a:spcBef>
                <a:spcPts val="1000"/>
              </a:spcBef>
              <a:buClr>
                <a:srgbClr val="EE731A"/>
              </a:buClr>
              <a:buFont typeface="Arial" panose="020B0604020202020204" pitchFamily="34" charset="0"/>
              <a:buChar char="•"/>
              <a:defRPr sz="2100" kern="1200" baseline="0">
                <a:solidFill>
                  <a:schemeClr val="tx1"/>
                </a:solidFill>
                <a:latin typeface="Open Sans" panose="020B06060305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400" dirty="0">
                <a:ea typeface="Open Sans"/>
                <a:cs typeface="Open Sans"/>
              </a:rPr>
              <a:t>KernelShap</a:t>
            </a:r>
            <a:endParaRPr lang="en-GB" sz="1200" dirty="0">
              <a:latin typeface="Calibri"/>
              <a:ea typeface="Open Sans"/>
              <a:cs typeface="Open Sans"/>
            </a:endParaRPr>
          </a:p>
        </p:txBody>
      </p:sp>
    </p:spTree>
    <p:extLst>
      <p:ext uri="{BB962C8B-B14F-4D97-AF65-F5344CB8AC3E}">
        <p14:creationId xmlns:p14="http://schemas.microsoft.com/office/powerpoint/2010/main" val="13778744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jdelijke aanduiding voor tekst 9">
            <a:extLst>
              <a:ext uri="{FF2B5EF4-FFF2-40B4-BE49-F238E27FC236}">
                <a16:creationId xmlns:a16="http://schemas.microsoft.com/office/drawing/2014/main" id="{18A26114-C70A-1045-B928-7E9DEFEB56CE}"/>
              </a:ext>
            </a:extLst>
          </p:cNvPr>
          <p:cNvSpPr>
            <a:spLocks noGrp="1"/>
          </p:cNvSpPr>
          <p:nvPr>
            <p:ph type="body" sz="quarter" idx="16"/>
          </p:nvPr>
        </p:nvSpPr>
        <p:spPr/>
        <p:txBody>
          <a:bodyPr/>
          <a:lstStyle/>
          <a:p>
            <a:r>
              <a:rPr lang="en-US"/>
              <a:t>Human-Centered AI</a:t>
            </a:r>
            <a:endParaRPr lang="nl-NL"/>
          </a:p>
        </p:txBody>
      </p:sp>
      <p:sp>
        <p:nvSpPr>
          <p:cNvPr id="9" name="Tijdelijke aanduiding voor inhoud 8">
            <a:extLst>
              <a:ext uri="{FF2B5EF4-FFF2-40B4-BE49-F238E27FC236}">
                <a16:creationId xmlns:a16="http://schemas.microsoft.com/office/drawing/2014/main" id="{4013CABD-8215-8049-872C-2247EFA09829}"/>
              </a:ext>
            </a:extLst>
          </p:cNvPr>
          <p:cNvSpPr>
            <a:spLocks noGrp="1"/>
          </p:cNvSpPr>
          <p:nvPr>
            <p:ph sz="quarter" idx="15"/>
          </p:nvPr>
        </p:nvSpPr>
        <p:spPr>
          <a:xfrm>
            <a:off x="537882" y="1990023"/>
            <a:ext cx="11144920" cy="4455500"/>
          </a:xfrm>
        </p:spPr>
        <p:txBody>
          <a:bodyPr wrap="square" lIns="91440" tIns="45720" rIns="91440" bIns="45720" anchor="t">
            <a:noAutofit/>
          </a:bodyPr>
          <a:lstStyle/>
          <a:p>
            <a:pPr marL="0" indent="-29210"/>
            <a:r>
              <a:rPr lang="en-GB" sz="2400" dirty="0">
                <a:latin typeface="Calibri"/>
                <a:ea typeface="Open Sans"/>
                <a:cs typeface="Open Sans"/>
              </a:rPr>
              <a:t> Much useful feedback was collected during the think-aloud study.</a:t>
            </a:r>
          </a:p>
          <a:p>
            <a:pPr marL="0" indent="-29210"/>
            <a:r>
              <a:rPr lang="en-US" sz="2400" dirty="0">
                <a:latin typeface="Calibri"/>
                <a:ea typeface="Open Sans"/>
                <a:cs typeface="Open Sans"/>
              </a:rPr>
              <a:t> In A/B testing, the version A is the basic app. Version B has extra tools for taking better photos. The test compares both to see if B helps users take clearer pictures for more accurate skin cancer checks.</a:t>
            </a:r>
          </a:p>
          <a:p>
            <a:pPr marL="0" indent="-29210"/>
            <a:r>
              <a:rPr lang="en-US" sz="2400" dirty="0">
                <a:latin typeface="Calibri"/>
                <a:ea typeface="Open Sans"/>
                <a:cs typeface="Open Sans"/>
              </a:rPr>
              <a:t> Hypothesis: Version B will increase the quality of submitted </a:t>
            </a:r>
            <a:br>
              <a:rPr lang="en-US" sz="2400" dirty="0">
                <a:latin typeface="Calibri"/>
                <a:ea typeface="Open Sans"/>
                <a:cs typeface="Open Sans"/>
              </a:rPr>
            </a:br>
            <a:r>
              <a:rPr lang="en-US" sz="2400" dirty="0">
                <a:latin typeface="Calibri"/>
                <a:ea typeface="Open Sans"/>
                <a:cs typeface="Open Sans"/>
              </a:rPr>
              <a:t>  images, improve the accuracy of analyses and enhance user </a:t>
            </a:r>
            <a:br>
              <a:rPr lang="en-US" sz="2400" dirty="0">
                <a:latin typeface="Calibri"/>
                <a:ea typeface="Open Sans"/>
                <a:cs typeface="Open Sans"/>
              </a:rPr>
            </a:br>
            <a:r>
              <a:rPr lang="en-US" sz="2400" dirty="0">
                <a:latin typeface="Calibri"/>
                <a:ea typeface="Open Sans"/>
                <a:cs typeface="Open Sans"/>
              </a:rPr>
              <a:t>  satisfaction. </a:t>
            </a:r>
          </a:p>
          <a:p>
            <a:pPr marL="0" indent="-29210"/>
            <a:r>
              <a:rPr lang="en-US" sz="2400" dirty="0">
                <a:latin typeface="Calibri"/>
                <a:ea typeface="Open Sans"/>
                <a:cs typeface="Open Sans"/>
              </a:rPr>
              <a:t> Based on the t-test, neither version (A or B) can be </a:t>
            </a:r>
            <a:br>
              <a:rPr lang="en-US" sz="2400" dirty="0">
                <a:latin typeface="Calibri"/>
                <a:ea typeface="Open Sans"/>
                <a:cs typeface="Open Sans"/>
              </a:rPr>
            </a:br>
            <a:r>
              <a:rPr lang="en-US" sz="2400" dirty="0">
                <a:latin typeface="Calibri"/>
                <a:ea typeface="Open Sans"/>
                <a:cs typeface="Open Sans"/>
              </a:rPr>
              <a:t>   conclusively considered superior in terms of user </a:t>
            </a:r>
            <a:br>
              <a:rPr lang="en-US" sz="2400" dirty="0">
                <a:latin typeface="Calibri"/>
                <a:ea typeface="Open Sans"/>
                <a:cs typeface="Open Sans"/>
              </a:rPr>
            </a:br>
            <a:r>
              <a:rPr lang="en-US" sz="2400" dirty="0">
                <a:latin typeface="Calibri"/>
                <a:ea typeface="Open Sans"/>
                <a:cs typeface="Open Sans"/>
              </a:rPr>
              <a:t>   experience.</a:t>
            </a:r>
          </a:p>
          <a:p>
            <a:pPr marL="0" indent="-29210"/>
            <a:endParaRPr lang="en-US" sz="2400" dirty="0">
              <a:latin typeface="Calibri"/>
              <a:ea typeface="Open Sans"/>
              <a:cs typeface="Open Sans"/>
            </a:endParaRPr>
          </a:p>
          <a:p>
            <a:pPr marL="0" indent="-29210"/>
            <a:endParaRPr lang="en-US" sz="2400" dirty="0">
              <a:latin typeface="Calibri"/>
              <a:ea typeface="Open Sans"/>
              <a:cs typeface="Open Sans"/>
            </a:endParaRPr>
          </a:p>
          <a:p>
            <a:pPr marL="0" indent="-29210"/>
            <a:endParaRPr lang="en-US" sz="2400" dirty="0">
              <a:latin typeface="Calibri"/>
              <a:ea typeface="Open Sans"/>
              <a:cs typeface="Open Sans"/>
            </a:endParaRPr>
          </a:p>
        </p:txBody>
      </p:sp>
      <p:sp>
        <p:nvSpPr>
          <p:cNvPr id="8" name="Titel 7">
            <a:extLst>
              <a:ext uri="{FF2B5EF4-FFF2-40B4-BE49-F238E27FC236}">
                <a16:creationId xmlns:a16="http://schemas.microsoft.com/office/drawing/2014/main" id="{49EFD80A-BD39-E443-B3AE-61D6EEB72177}"/>
              </a:ext>
            </a:extLst>
          </p:cNvPr>
          <p:cNvSpPr>
            <a:spLocks noGrp="1"/>
          </p:cNvSpPr>
          <p:nvPr>
            <p:ph type="title"/>
          </p:nvPr>
        </p:nvSpPr>
        <p:spPr/>
        <p:txBody>
          <a:bodyPr/>
          <a:lstStyle/>
          <a:p>
            <a:r>
              <a:rPr lang="en-US"/>
              <a:t>User Study</a:t>
            </a:r>
            <a:endParaRPr lang="nl-NL"/>
          </a:p>
        </p:txBody>
      </p:sp>
      <p:sp>
        <p:nvSpPr>
          <p:cNvPr id="11" name="Tijdelijke aanduiding voor dianummer 10">
            <a:extLst>
              <a:ext uri="{FF2B5EF4-FFF2-40B4-BE49-F238E27FC236}">
                <a16:creationId xmlns:a16="http://schemas.microsoft.com/office/drawing/2014/main" id="{C0E6F2AA-432C-0142-A3F8-FAC53D1F0F4C}"/>
              </a:ext>
            </a:extLst>
          </p:cNvPr>
          <p:cNvSpPr>
            <a:spLocks noGrp="1"/>
          </p:cNvSpPr>
          <p:nvPr>
            <p:ph type="sldNum" sz="quarter" idx="12"/>
          </p:nvPr>
        </p:nvSpPr>
        <p:spPr/>
        <p:txBody>
          <a:bodyPr/>
          <a:lstStyle/>
          <a:p>
            <a:fld id="{AA6C878E-6624-8940-965B-E61AF946BCDB}" type="slidenum">
              <a:rPr lang="nl-NL" smtClean="0"/>
              <a:t>7</a:t>
            </a:fld>
            <a:endParaRPr lang="nl-NL"/>
          </a:p>
        </p:txBody>
      </p:sp>
      <p:pic>
        <p:nvPicPr>
          <p:cNvPr id="3" name="Picture 2">
            <a:extLst>
              <a:ext uri="{FF2B5EF4-FFF2-40B4-BE49-F238E27FC236}">
                <a16:creationId xmlns:a16="http://schemas.microsoft.com/office/drawing/2014/main" id="{BD9B87AE-2659-B2B5-6373-BCF4E8386F84}"/>
              </a:ext>
            </a:extLst>
          </p:cNvPr>
          <p:cNvPicPr>
            <a:picLocks noChangeAspect="1"/>
          </p:cNvPicPr>
          <p:nvPr/>
        </p:nvPicPr>
        <p:blipFill>
          <a:blip r:embed="rId3"/>
          <a:stretch>
            <a:fillRect/>
          </a:stretch>
        </p:blipFill>
        <p:spPr>
          <a:xfrm>
            <a:off x="7421059" y="165903"/>
            <a:ext cx="4233059" cy="1808881"/>
          </a:xfrm>
          <a:prstGeom prst="rect">
            <a:avLst/>
          </a:prstGeom>
        </p:spPr>
      </p:pic>
      <p:pic>
        <p:nvPicPr>
          <p:cNvPr id="6" name="Picture 5" descr="A screenshot of a cell phone screen">
            <a:extLst>
              <a:ext uri="{FF2B5EF4-FFF2-40B4-BE49-F238E27FC236}">
                <a16:creationId xmlns:a16="http://schemas.microsoft.com/office/drawing/2014/main" id="{94E49FF2-368D-ACBE-A4F3-9888CEDEB7A8}"/>
              </a:ext>
            </a:extLst>
          </p:cNvPr>
          <p:cNvPicPr>
            <a:picLocks noChangeAspect="1"/>
          </p:cNvPicPr>
          <p:nvPr/>
        </p:nvPicPr>
        <p:blipFill>
          <a:blip r:embed="rId4"/>
          <a:stretch>
            <a:fillRect/>
          </a:stretch>
        </p:blipFill>
        <p:spPr>
          <a:xfrm>
            <a:off x="9051968" y="3212012"/>
            <a:ext cx="2602150" cy="1579063"/>
          </a:xfrm>
          <a:prstGeom prst="rect">
            <a:avLst/>
          </a:prstGeom>
        </p:spPr>
      </p:pic>
      <p:pic>
        <p:nvPicPr>
          <p:cNvPr id="12" name="Picture 11">
            <a:extLst>
              <a:ext uri="{FF2B5EF4-FFF2-40B4-BE49-F238E27FC236}">
                <a16:creationId xmlns:a16="http://schemas.microsoft.com/office/drawing/2014/main" id="{74E212DF-4AE9-C68B-877E-282928748CE1}"/>
              </a:ext>
            </a:extLst>
          </p:cNvPr>
          <p:cNvPicPr>
            <a:picLocks noChangeAspect="1"/>
          </p:cNvPicPr>
          <p:nvPr/>
        </p:nvPicPr>
        <p:blipFill>
          <a:blip r:embed="rId5"/>
          <a:stretch>
            <a:fillRect/>
          </a:stretch>
        </p:blipFill>
        <p:spPr>
          <a:xfrm>
            <a:off x="7143750" y="4910256"/>
            <a:ext cx="4510368" cy="1091101"/>
          </a:xfrm>
          <a:prstGeom prst="rect">
            <a:avLst/>
          </a:prstGeom>
        </p:spPr>
      </p:pic>
    </p:spTree>
    <p:extLst>
      <p:ext uri="{BB962C8B-B14F-4D97-AF65-F5344CB8AC3E}">
        <p14:creationId xmlns:p14="http://schemas.microsoft.com/office/powerpoint/2010/main" val="22487959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jdelijke aanduiding voor tekst 9">
            <a:extLst>
              <a:ext uri="{FF2B5EF4-FFF2-40B4-BE49-F238E27FC236}">
                <a16:creationId xmlns:a16="http://schemas.microsoft.com/office/drawing/2014/main" id="{18A26114-C70A-1045-B928-7E9DEFEB56CE}"/>
              </a:ext>
            </a:extLst>
          </p:cNvPr>
          <p:cNvSpPr>
            <a:spLocks noGrp="1"/>
          </p:cNvSpPr>
          <p:nvPr>
            <p:ph type="body" sz="quarter" idx="16"/>
          </p:nvPr>
        </p:nvSpPr>
        <p:spPr/>
        <p:txBody>
          <a:bodyPr/>
          <a:lstStyle/>
          <a:p>
            <a:r>
              <a:rPr lang="en-US" dirty="0"/>
              <a:t>Human-Centered AI</a:t>
            </a:r>
            <a:endParaRPr lang="nl-NL" dirty="0"/>
          </a:p>
        </p:txBody>
      </p:sp>
      <p:sp>
        <p:nvSpPr>
          <p:cNvPr id="9" name="Tijdelijke aanduiding voor inhoud 8">
            <a:extLst>
              <a:ext uri="{FF2B5EF4-FFF2-40B4-BE49-F238E27FC236}">
                <a16:creationId xmlns:a16="http://schemas.microsoft.com/office/drawing/2014/main" id="{4013CABD-8215-8049-872C-2247EFA09829}"/>
              </a:ext>
            </a:extLst>
          </p:cNvPr>
          <p:cNvSpPr>
            <a:spLocks noGrp="1"/>
          </p:cNvSpPr>
          <p:nvPr>
            <p:ph sz="quarter" idx="15"/>
          </p:nvPr>
        </p:nvSpPr>
        <p:spPr>
          <a:xfrm>
            <a:off x="537882" y="1990023"/>
            <a:ext cx="11144920" cy="3627730"/>
          </a:xfrm>
        </p:spPr>
        <p:txBody>
          <a:bodyPr wrap="square" lIns="91440" tIns="45720" rIns="91440" bIns="45720" anchor="t">
            <a:noAutofit/>
          </a:bodyPr>
          <a:lstStyle/>
          <a:p>
            <a:pPr marL="0" indent="-29210"/>
            <a:endParaRPr lang="en-GB" sz="2400" dirty="0">
              <a:latin typeface="Calibri"/>
              <a:ea typeface="Open Sans"/>
              <a:cs typeface="Open Sans"/>
            </a:endParaRPr>
          </a:p>
          <a:p>
            <a:pPr marL="0" indent="-29210"/>
            <a:endParaRPr lang="en-GB" sz="2400" dirty="0">
              <a:latin typeface="Calibri"/>
              <a:ea typeface="Open Sans"/>
              <a:cs typeface="Open Sans"/>
            </a:endParaRPr>
          </a:p>
          <a:p>
            <a:pPr marL="0" indent="-29210"/>
            <a:endParaRPr lang="en-GB" sz="2400" dirty="0">
              <a:latin typeface="Calibri"/>
              <a:ea typeface="Open Sans"/>
              <a:cs typeface="Open Sans"/>
            </a:endParaRPr>
          </a:p>
          <a:p>
            <a:pPr marL="0" indent="-29210"/>
            <a:endParaRPr lang="en-GB" sz="2400" dirty="0">
              <a:latin typeface="Calibri"/>
              <a:ea typeface="Open Sans"/>
              <a:cs typeface="Open Sans"/>
            </a:endParaRPr>
          </a:p>
          <a:p>
            <a:pPr marL="0" indent="-29210"/>
            <a:endParaRPr lang="en-GB" sz="2400" dirty="0">
              <a:latin typeface="Calibri"/>
              <a:ea typeface="Open Sans"/>
              <a:cs typeface="Open Sans"/>
            </a:endParaRPr>
          </a:p>
          <a:p>
            <a:pPr marL="0" indent="-29210"/>
            <a:endParaRPr lang="en-GB" sz="2400" dirty="0">
              <a:latin typeface="Calibri"/>
              <a:ea typeface="Open Sans"/>
              <a:cs typeface="Open Sans"/>
            </a:endParaRPr>
          </a:p>
        </p:txBody>
      </p:sp>
      <p:sp>
        <p:nvSpPr>
          <p:cNvPr id="8" name="Titel 7">
            <a:extLst>
              <a:ext uri="{FF2B5EF4-FFF2-40B4-BE49-F238E27FC236}">
                <a16:creationId xmlns:a16="http://schemas.microsoft.com/office/drawing/2014/main" id="{49EFD80A-BD39-E443-B3AE-61D6EEB72177}"/>
              </a:ext>
            </a:extLst>
          </p:cNvPr>
          <p:cNvSpPr>
            <a:spLocks noGrp="1"/>
          </p:cNvSpPr>
          <p:nvPr>
            <p:ph type="title"/>
          </p:nvPr>
        </p:nvSpPr>
        <p:spPr/>
        <p:txBody>
          <a:bodyPr/>
          <a:lstStyle/>
          <a:p>
            <a:r>
              <a:rPr lang="en-US"/>
              <a:t>Demo</a:t>
            </a:r>
            <a:endParaRPr lang="nl-NL"/>
          </a:p>
        </p:txBody>
      </p:sp>
      <p:sp>
        <p:nvSpPr>
          <p:cNvPr id="11" name="Tijdelijke aanduiding voor dianummer 10">
            <a:extLst>
              <a:ext uri="{FF2B5EF4-FFF2-40B4-BE49-F238E27FC236}">
                <a16:creationId xmlns:a16="http://schemas.microsoft.com/office/drawing/2014/main" id="{C0E6F2AA-432C-0142-A3F8-FAC53D1F0F4C}"/>
              </a:ext>
            </a:extLst>
          </p:cNvPr>
          <p:cNvSpPr>
            <a:spLocks noGrp="1"/>
          </p:cNvSpPr>
          <p:nvPr>
            <p:ph type="sldNum" sz="quarter" idx="12"/>
          </p:nvPr>
        </p:nvSpPr>
        <p:spPr/>
        <p:txBody>
          <a:bodyPr/>
          <a:lstStyle/>
          <a:p>
            <a:fld id="{AA6C878E-6624-8940-965B-E61AF946BCDB}" type="slidenum">
              <a:rPr lang="nl-NL" smtClean="0"/>
              <a:t>8</a:t>
            </a:fld>
            <a:endParaRPr lang="nl-NL"/>
          </a:p>
        </p:txBody>
      </p:sp>
      <p:pic>
        <p:nvPicPr>
          <p:cNvPr id="3" name="demo (with explaination)">
            <a:hlinkClick r:id="" action="ppaction://media"/>
            <a:extLst>
              <a:ext uri="{FF2B5EF4-FFF2-40B4-BE49-F238E27FC236}">
                <a16:creationId xmlns:a16="http://schemas.microsoft.com/office/drawing/2014/main" id="{9651B67A-727F-63CE-143F-06BBFE80E698}"/>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416162" y="1870841"/>
            <a:ext cx="7459358" cy="4195889"/>
          </a:xfrm>
          <a:prstGeom prst="rect">
            <a:avLst/>
          </a:prstGeom>
        </p:spPr>
      </p:pic>
    </p:spTree>
    <p:extLst>
      <p:ext uri="{BB962C8B-B14F-4D97-AF65-F5344CB8AC3E}">
        <p14:creationId xmlns:p14="http://schemas.microsoft.com/office/powerpoint/2010/main" val="3952306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056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jdelijke aanduiding voor tekst 4">
            <a:extLst>
              <a:ext uri="{FF2B5EF4-FFF2-40B4-BE49-F238E27FC236}">
                <a16:creationId xmlns:a16="http://schemas.microsoft.com/office/drawing/2014/main" id="{68009EC8-E9DE-2746-B629-E8E1C7F15288}"/>
              </a:ext>
            </a:extLst>
          </p:cNvPr>
          <p:cNvSpPr>
            <a:spLocks noGrp="1"/>
          </p:cNvSpPr>
          <p:nvPr>
            <p:ph type="body" sz="quarter" idx="13"/>
          </p:nvPr>
        </p:nvSpPr>
        <p:spPr/>
        <p:txBody>
          <a:bodyPr/>
          <a:lstStyle/>
          <a:p>
            <a:r>
              <a:rPr lang="en-US" sz="4800">
                <a:latin typeface="+mn-lt"/>
              </a:rPr>
              <a:t>Thank you!</a:t>
            </a:r>
          </a:p>
        </p:txBody>
      </p:sp>
      <p:sp>
        <p:nvSpPr>
          <p:cNvPr id="6" name="Tijdelijke aanduiding voor inhoud 5">
            <a:extLst>
              <a:ext uri="{FF2B5EF4-FFF2-40B4-BE49-F238E27FC236}">
                <a16:creationId xmlns:a16="http://schemas.microsoft.com/office/drawing/2014/main" id="{3DBC3B0E-7707-0645-9528-558D358FE052}"/>
              </a:ext>
            </a:extLst>
          </p:cNvPr>
          <p:cNvSpPr>
            <a:spLocks noGrp="1"/>
          </p:cNvSpPr>
          <p:nvPr>
            <p:ph sz="quarter" idx="15"/>
          </p:nvPr>
        </p:nvSpPr>
        <p:spPr/>
        <p:txBody>
          <a:bodyPr/>
          <a:lstStyle/>
          <a:p>
            <a:r>
              <a:rPr lang="en-NL">
                <a:latin typeface="+mn-lt"/>
              </a:rPr>
              <a:t>Any questions?</a:t>
            </a:r>
            <a:endParaRPr lang="nl-NL">
              <a:latin typeface="+mn-lt"/>
            </a:endParaRPr>
          </a:p>
        </p:txBody>
      </p:sp>
      <p:sp>
        <p:nvSpPr>
          <p:cNvPr id="7" name="Tijdelijke aanduiding voor dianummer 6">
            <a:extLst>
              <a:ext uri="{FF2B5EF4-FFF2-40B4-BE49-F238E27FC236}">
                <a16:creationId xmlns:a16="http://schemas.microsoft.com/office/drawing/2014/main" id="{D6B891C5-6D26-DD48-8DFB-6F245191D975}"/>
              </a:ext>
            </a:extLst>
          </p:cNvPr>
          <p:cNvSpPr>
            <a:spLocks noGrp="1"/>
          </p:cNvSpPr>
          <p:nvPr>
            <p:ph type="sldNum" sz="quarter" idx="12"/>
          </p:nvPr>
        </p:nvSpPr>
        <p:spPr/>
        <p:txBody>
          <a:bodyPr/>
          <a:lstStyle/>
          <a:p>
            <a:fld id="{AA6C878E-6624-8940-965B-E61AF946BCDB}" type="slidenum">
              <a:rPr lang="nl-NL" smtClean="0"/>
              <a:t>9</a:t>
            </a:fld>
            <a:endParaRPr lang="nl-NL"/>
          </a:p>
        </p:txBody>
      </p:sp>
    </p:spTree>
    <p:extLst>
      <p:ext uri="{BB962C8B-B14F-4D97-AF65-F5344CB8AC3E}">
        <p14:creationId xmlns:p14="http://schemas.microsoft.com/office/powerpoint/2010/main" val="2904974988"/>
      </p:ext>
    </p:extLst>
  </p:cSld>
  <p:clrMapOvr>
    <a:masterClrMapping/>
  </p:clrMapOvr>
</p:sld>
</file>

<file path=ppt/theme/theme1.xml><?xml version="1.0" encoding="utf-8"?>
<a:theme xmlns:a="http://schemas.openxmlformats.org/drawingml/2006/main" name="TITLE SIDE">
  <a:themeElements>
    <a:clrScheme name="Aangepast 2">
      <a:dk1>
        <a:srgbClr val="000000"/>
      </a:dk1>
      <a:lt1>
        <a:srgbClr val="FFFFFF"/>
      </a:lt1>
      <a:dk2>
        <a:srgbClr val="0E3D67"/>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Uas Powerpoint.pptx" id="{E1222238-079D-4974-8536-DE896AF598CD}" vid="{74072DD1-003A-498D-805F-6F12813DF1F1}"/>
    </a:ext>
  </a:extLst>
</a:theme>
</file>

<file path=ppt/theme/theme2.xml><?xml version="1.0" encoding="utf-8"?>
<a:theme xmlns:a="http://schemas.openxmlformats.org/drawingml/2006/main" name="TEXT SLIDE">
  <a:themeElements>
    <a:clrScheme name="BUas Thema">
      <a:dk1>
        <a:srgbClr val="000000"/>
      </a:dk1>
      <a:lt1>
        <a:srgbClr val="FFFFFF"/>
      </a:lt1>
      <a:dk2>
        <a:srgbClr val="0E3D67"/>
      </a:dk2>
      <a:lt2>
        <a:srgbClr val="E7E6E6"/>
      </a:lt2>
      <a:accent1>
        <a:srgbClr val="00B7ED"/>
      </a:accent1>
      <a:accent2>
        <a:srgbClr val="EC7C30"/>
      </a:accent2>
      <a:accent3>
        <a:srgbClr val="FDFFFE"/>
      </a:accent3>
      <a:accent4>
        <a:srgbClr val="FDFFFE"/>
      </a:accent4>
      <a:accent5>
        <a:srgbClr val="FDFFFE"/>
      </a:accent5>
      <a:accent6>
        <a:srgbClr val="FDFFFE"/>
      </a:accent6>
      <a:hlink>
        <a:srgbClr val="FDFFFE"/>
      </a:hlink>
      <a:folHlink>
        <a:srgbClr val="EC7C3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Uas Powerpoint.pptx" id="{E1222238-079D-4974-8536-DE896AF598CD}" vid="{858C82BB-7DD2-4828-892B-C2A10CE3C946}"/>
    </a:ext>
  </a:extLst>
</a:theme>
</file>

<file path=ppt/theme/theme3.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78F7411FF5BA04C8BB948E4423DB960" ma:contentTypeVersion="14" ma:contentTypeDescription="Create a new document." ma:contentTypeScope="" ma:versionID="d1414ec7071dd118dd6e0a03231a539a">
  <xsd:schema xmlns:xsd="http://www.w3.org/2001/XMLSchema" xmlns:xs="http://www.w3.org/2001/XMLSchema" xmlns:p="http://schemas.microsoft.com/office/2006/metadata/properties" xmlns:ns2="cafc3e4c-b146-46b8-8a52-78ced9164e87" xmlns:ns3="35914ba8-9e4a-4224-9594-5062124be8f1" targetNamespace="http://schemas.microsoft.com/office/2006/metadata/properties" ma:root="true" ma:fieldsID="3eef441954570387784f88d2d7e788f7" ns2:_="" ns3:_="">
    <xsd:import namespace="cafc3e4c-b146-46b8-8a52-78ced9164e87"/>
    <xsd:import namespace="35914ba8-9e4a-4224-9594-5062124be8f1"/>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3:SharedWithUsers" minOccurs="0"/>
                <xsd:element ref="ns3:SharedWithDetails" minOccurs="0"/>
                <xsd:element ref="ns2:lcf76f155ced4ddcb4097134ff3c332f" minOccurs="0"/>
                <xsd:element ref="ns3:TaxCatchAll" minOccurs="0"/>
                <xsd:element ref="ns2:MediaServiceGenerationTime" minOccurs="0"/>
                <xsd:element ref="ns2:MediaServiceEventHashCode" minOccurs="0"/>
                <xsd:element ref="ns2:MediaServiceDateTaken" minOccurs="0"/>
                <xsd:element ref="ns2:MediaServiceOCR" minOccurs="0"/>
                <xsd:element ref="ns2:MediaLengthInSecond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afc3e4c-b146-46b8-8a52-78ced9164e8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lcf76f155ced4ddcb4097134ff3c332f" ma:index="14" nillable="true" ma:taxonomy="true" ma:internalName="lcf76f155ced4ddcb4097134ff3c332f" ma:taxonomyFieldName="MediaServiceImageTags" ma:displayName="Image Tags" ma:readOnly="false" ma:fieldId="{5cf76f15-5ced-4ddc-b409-7134ff3c332f}" ma:taxonomyMulti="true" ma:sspId="365a90ea-d0e7-4aae-8ef9-9f5dd1eb65e3" ma:termSetId="09814cd3-568e-fe90-9814-8d621ff8fb84" ma:anchorId="fba54fb3-c3e1-fe81-a776-ca4b69148c4d" ma:open="true" ma:isKeyword="false">
      <xsd:complexType>
        <xsd:sequence>
          <xsd:element ref="pc:Terms" minOccurs="0" maxOccurs="1"/>
        </xsd:sequence>
      </xsd:complex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ServiceOCR" ma:index="19" nillable="true" ma:displayName="Extracted Text" ma:internalName="MediaServiceOCR" ma:readOnly="true">
      <xsd:simpleType>
        <xsd:restriction base="dms:Note">
          <xsd:maxLength value="255"/>
        </xsd:restriction>
      </xsd:simpleType>
    </xsd:element>
    <xsd:element name="MediaLengthInSeconds" ma:index="20" nillable="true" ma:displayName="MediaLengthInSeconds" ma:hidden="true" ma:internalName="MediaLengthInSeconds" ma:readOnly="true">
      <xsd:simpleType>
        <xsd:restriction base="dms:Unknown"/>
      </xsd:simpleType>
    </xsd:element>
    <xsd:element name="MediaServiceSearchProperties" ma:index="21"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35914ba8-9e4a-4224-9594-5062124be8f1"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element name="TaxCatchAll" ma:index="15" nillable="true" ma:displayName="Taxonomy Catch All Column" ma:hidden="true" ma:list="{3036bc52-4a51-452c-ad2d-608e46149e65}" ma:internalName="TaxCatchAll" ma:showField="CatchAllData" ma:web="35914ba8-9e4a-4224-9594-5062124be8f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35914ba8-9e4a-4224-9594-5062124be8f1" xsi:nil="true"/>
    <lcf76f155ced4ddcb4097134ff3c332f xmlns="cafc3e4c-b146-46b8-8a52-78ced9164e87">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4DFC9CAF-BBE9-4F22-BA53-CE4EA456A87D}">
  <ds:schemaRefs>
    <ds:schemaRef ds:uri="35914ba8-9e4a-4224-9594-5062124be8f1"/>
    <ds:schemaRef ds:uri="cafc3e4c-b146-46b8-8a52-78ced9164e87"/>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DBDE96B7-2B32-41BB-94C3-26DDC5AA149B}">
  <ds:schemaRefs>
    <ds:schemaRef ds:uri="http://schemas.microsoft.com/sharepoint/v3/contenttype/forms"/>
  </ds:schemaRefs>
</ds:datastoreItem>
</file>

<file path=customXml/itemProps3.xml><?xml version="1.0" encoding="utf-8"?>
<ds:datastoreItem xmlns:ds="http://schemas.openxmlformats.org/officeDocument/2006/customXml" ds:itemID="{48080B34-2E67-4CAF-8EF6-72F240EC50BC}">
  <ds:schemaRefs>
    <ds:schemaRef ds:uri="35914ba8-9e4a-4224-9594-5062124be8f1"/>
    <ds:schemaRef ds:uri="cafc3e4c-b146-46b8-8a52-78ced9164e87"/>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BUas Powerpoint</Template>
  <TotalTime>380</TotalTime>
  <Words>536</Words>
  <Application>Microsoft Office PowerPoint</Application>
  <PresentationFormat>Widescreen</PresentationFormat>
  <Paragraphs>66</Paragraphs>
  <Slides>9</Slides>
  <Notes>2</Notes>
  <HiddenSlides>0</HiddenSlides>
  <MMClips>1</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9</vt:i4>
      </vt:variant>
    </vt:vector>
  </HeadingPairs>
  <TitlesOfParts>
    <vt:vector size="17" baseType="lpstr">
      <vt:lpstr>Arial</vt:lpstr>
      <vt:lpstr>Calibri</vt:lpstr>
      <vt:lpstr>Calibri (Body)</vt:lpstr>
      <vt:lpstr>Open Sans</vt:lpstr>
      <vt:lpstr>Open Sans SemiBold</vt:lpstr>
      <vt:lpstr>Open Sans SemiBold</vt:lpstr>
      <vt:lpstr>TITLE SIDE</vt:lpstr>
      <vt:lpstr>TEXT SLIDE</vt:lpstr>
      <vt:lpstr>Project Proposal:  Skin Cancer Classification</vt:lpstr>
      <vt:lpstr>Project Pitch</vt:lpstr>
      <vt:lpstr>Problem Overview</vt:lpstr>
      <vt:lpstr>Model Overview</vt:lpstr>
      <vt:lpstr>Model Performance</vt:lpstr>
      <vt:lpstr>Model Interpretability</vt:lpstr>
      <vt:lpstr>User Study</vt:lpstr>
      <vt:lpstr>Demo</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Heijligers, Bram</dc:creator>
  <cp:lastModifiedBy>Mohammadpour, Soheil (231754)</cp:lastModifiedBy>
  <cp:revision>142</cp:revision>
  <dcterms:created xsi:type="dcterms:W3CDTF">2022-12-20T17:29:36Z</dcterms:created>
  <dcterms:modified xsi:type="dcterms:W3CDTF">2024-04-12T09:38:42Z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0x010100378F7411FF5BA04C8BB948E4423DB960</vt:lpwstr>
  </property>
  <property fmtid="{D5CDD505-2E9C-101B-9397-08002B2CF9AE}" pid="3" name="MediaServiceImageTags">
    <vt:lpwstr/>
  </property>
</Properties>
</file>